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5" r:id="rId7"/>
    <p:sldId id="266" r:id="rId8"/>
    <p:sldId id="267" r:id="rId9"/>
    <p:sldId id="258" r:id="rId10"/>
    <p:sldId id="260" r:id="rId11"/>
    <p:sldId id="262" r:id="rId12"/>
    <p:sldId id="264" r:id="rId13"/>
    <p:sldId id="263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8485"/>
    <a:srgbClr val="10F88A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0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白石 拓海" userId="92977b2d-c488-4916-b82a-7c709dde7428" providerId="ADAL" clId="{3CD6606C-997C-413A-8F90-8741AA326425}"/>
    <pc:docChg chg="undo custSel addSld modSld sldOrd">
      <pc:chgData name="白石 拓海" userId="92977b2d-c488-4916-b82a-7c709dde7428" providerId="ADAL" clId="{3CD6606C-997C-413A-8F90-8741AA326425}" dt="2022-10-20T04:45:56.042" v="5496" actId="20577"/>
      <pc:docMkLst>
        <pc:docMk/>
      </pc:docMkLst>
      <pc:sldChg chg="modSp">
        <pc:chgData name="白石 拓海" userId="92977b2d-c488-4916-b82a-7c709dde7428" providerId="ADAL" clId="{3CD6606C-997C-413A-8F90-8741AA326425}" dt="2022-10-12T03:48:38.055" v="673" actId="1076"/>
        <pc:sldMkLst>
          <pc:docMk/>
          <pc:sldMk cId="3697799053" sldId="256"/>
        </pc:sldMkLst>
        <pc:spChg chg="mod">
          <ac:chgData name="白石 拓海" userId="92977b2d-c488-4916-b82a-7c709dde7428" providerId="ADAL" clId="{3CD6606C-997C-413A-8F90-8741AA326425}" dt="2022-10-11T05:03:24.212" v="6" actId="20577"/>
          <ac:spMkLst>
            <pc:docMk/>
            <pc:sldMk cId="3697799053" sldId="256"/>
            <ac:spMk id="3" creationId="{2E831F4F-3E69-47C2-9C95-0BCC2D166FD8}"/>
          </ac:spMkLst>
        </pc:spChg>
        <pc:spChg chg="mod">
          <ac:chgData name="白石 拓海" userId="92977b2d-c488-4916-b82a-7c709dde7428" providerId="ADAL" clId="{3CD6606C-997C-413A-8F90-8741AA326425}" dt="2022-10-12T03:48:38.055" v="673" actId="1076"/>
          <ac:spMkLst>
            <pc:docMk/>
            <pc:sldMk cId="3697799053" sldId="256"/>
            <ac:spMk id="8" creationId="{7CA2168E-AA67-4419-B842-4B228DE037ED}"/>
          </ac:spMkLst>
        </pc:spChg>
      </pc:sldChg>
      <pc:sldChg chg="addSp delSp modSp">
        <pc:chgData name="白石 拓海" userId="92977b2d-c488-4916-b82a-7c709dde7428" providerId="ADAL" clId="{3CD6606C-997C-413A-8F90-8741AA326425}" dt="2022-10-20T04:45:56.042" v="5496" actId="20577"/>
        <pc:sldMkLst>
          <pc:docMk/>
          <pc:sldMk cId="1591549695" sldId="257"/>
        </pc:sldMkLst>
        <pc:spChg chg="mod">
          <ac:chgData name="白石 拓海" userId="92977b2d-c488-4916-b82a-7c709dde7428" providerId="ADAL" clId="{3CD6606C-997C-413A-8F90-8741AA326425}" dt="2022-10-18T05:37:02.146" v="2889" actId="1076"/>
          <ac:spMkLst>
            <pc:docMk/>
            <pc:sldMk cId="1591549695" sldId="257"/>
            <ac:spMk id="2" creationId="{7B80677E-18C6-43E4-A181-101824330DEB}"/>
          </ac:spMkLst>
        </pc:spChg>
        <pc:spChg chg="mod">
          <ac:chgData name="白石 拓海" userId="92977b2d-c488-4916-b82a-7c709dde7428" providerId="ADAL" clId="{3CD6606C-997C-413A-8F90-8741AA326425}" dt="2022-10-18T05:37:13.011" v="2891" actId="1076"/>
          <ac:spMkLst>
            <pc:docMk/>
            <pc:sldMk cId="1591549695" sldId="257"/>
            <ac:spMk id="3" creationId="{BF420AF1-25F2-49D2-88B3-C44C0C4E4450}"/>
          </ac:spMkLst>
        </pc:spChg>
        <pc:spChg chg="del mod">
          <ac:chgData name="白石 拓海" userId="92977b2d-c488-4916-b82a-7c709dde7428" providerId="ADAL" clId="{3CD6606C-997C-413A-8F90-8741AA326425}" dt="2022-10-13T03:21:19.659" v="1488" actId="478"/>
          <ac:spMkLst>
            <pc:docMk/>
            <pc:sldMk cId="1591549695" sldId="257"/>
            <ac:spMk id="4" creationId="{EDFA6158-69FC-46D7-81EE-7DB07251B5F5}"/>
          </ac:spMkLst>
        </pc:spChg>
        <pc:spChg chg="del mod">
          <ac:chgData name="白石 拓海" userId="92977b2d-c488-4916-b82a-7c709dde7428" providerId="ADAL" clId="{3CD6606C-997C-413A-8F90-8741AA326425}" dt="2022-10-13T03:21:30.730" v="1491" actId="478"/>
          <ac:spMkLst>
            <pc:docMk/>
            <pc:sldMk cId="1591549695" sldId="257"/>
            <ac:spMk id="7" creationId="{956956C4-0651-4EB8-BAE5-DA94C29CB68A}"/>
          </ac:spMkLst>
        </pc:spChg>
        <pc:spChg chg="add mod">
          <ac:chgData name="白石 拓海" userId="92977b2d-c488-4916-b82a-7c709dde7428" providerId="ADAL" clId="{3CD6606C-997C-413A-8F90-8741AA326425}" dt="2022-10-18T05:37:06.422" v="2890" actId="20577"/>
          <ac:spMkLst>
            <pc:docMk/>
            <pc:sldMk cId="1591549695" sldId="257"/>
            <ac:spMk id="9" creationId="{4BCBADDD-FC80-4578-8F20-C74A0C9CC785}"/>
          </ac:spMkLst>
        </pc:spChg>
        <pc:spChg chg="add mod">
          <ac:chgData name="白石 拓海" userId="92977b2d-c488-4916-b82a-7c709dde7428" providerId="ADAL" clId="{3CD6606C-997C-413A-8F90-8741AA326425}" dt="2022-10-20T04:45:56.042" v="5496" actId="20577"/>
          <ac:spMkLst>
            <pc:docMk/>
            <pc:sldMk cId="1591549695" sldId="257"/>
            <ac:spMk id="10" creationId="{7D35C4B6-B8C4-4B59-94AC-9C24AD32F941}"/>
          </ac:spMkLst>
        </pc:spChg>
        <pc:spChg chg="add mod">
          <ac:chgData name="白石 拓海" userId="92977b2d-c488-4916-b82a-7c709dde7428" providerId="ADAL" clId="{3CD6606C-997C-413A-8F90-8741AA326425}" dt="2022-10-18T05:37:13.011" v="2891" actId="1076"/>
          <ac:spMkLst>
            <pc:docMk/>
            <pc:sldMk cId="1591549695" sldId="257"/>
            <ac:spMk id="11" creationId="{398C8ADF-19A5-4C4D-9421-21960746E053}"/>
          </ac:spMkLst>
        </pc:spChg>
        <pc:spChg chg="add mod">
          <ac:chgData name="白石 拓海" userId="92977b2d-c488-4916-b82a-7c709dde7428" providerId="ADAL" clId="{3CD6606C-997C-413A-8F90-8741AA326425}" dt="2022-10-18T05:37:02.146" v="2889" actId="1076"/>
          <ac:spMkLst>
            <pc:docMk/>
            <pc:sldMk cId="1591549695" sldId="257"/>
            <ac:spMk id="12" creationId="{71130A99-1ECC-44DA-9B74-C2DE876B04DD}"/>
          </ac:spMkLst>
        </pc:spChg>
        <pc:picChg chg="mod">
          <ac:chgData name="白石 拓海" userId="92977b2d-c488-4916-b82a-7c709dde7428" providerId="ADAL" clId="{3CD6606C-997C-413A-8F90-8741AA326425}" dt="2022-10-18T05:37:18.011" v="2895" actId="1076"/>
          <ac:picMkLst>
            <pc:docMk/>
            <pc:sldMk cId="1591549695" sldId="257"/>
            <ac:picMk id="8" creationId="{DCFF6623-328D-4E35-83BF-806B5C402A68}"/>
          </ac:picMkLst>
        </pc:picChg>
      </pc:sldChg>
      <pc:sldChg chg="addSp delSp modSp ord">
        <pc:chgData name="白石 拓海" userId="92977b2d-c488-4916-b82a-7c709dde7428" providerId="ADAL" clId="{3CD6606C-997C-413A-8F90-8741AA326425}" dt="2022-10-20T02:30:26.491" v="4528" actId="1076"/>
        <pc:sldMkLst>
          <pc:docMk/>
          <pc:sldMk cId="3424916778" sldId="258"/>
        </pc:sldMkLst>
        <pc:spChg chg="del mod ord">
          <ac:chgData name="白石 拓海" userId="92977b2d-c488-4916-b82a-7c709dde7428" providerId="ADAL" clId="{3CD6606C-997C-413A-8F90-8741AA326425}" dt="2022-10-20T00:04:25.539" v="3378" actId="478"/>
          <ac:spMkLst>
            <pc:docMk/>
            <pc:sldMk cId="3424916778" sldId="258"/>
            <ac:spMk id="2" creationId="{FD74EB31-3776-42B8-8B33-52B28EF871CB}"/>
          </ac:spMkLst>
        </pc:spChg>
        <pc:spChg chg="add del mod">
          <ac:chgData name="白石 拓海" userId="92977b2d-c488-4916-b82a-7c709dde7428" providerId="ADAL" clId="{3CD6606C-997C-413A-8F90-8741AA326425}" dt="2022-10-20T00:39:25.973" v="3689" actId="478"/>
          <ac:spMkLst>
            <pc:docMk/>
            <pc:sldMk cId="3424916778" sldId="258"/>
            <ac:spMk id="3" creationId="{355429BF-BB40-479F-96AA-E89CB3690E72}"/>
          </ac:spMkLst>
        </pc:spChg>
        <pc:spChg chg="del">
          <ac:chgData name="白石 拓海" userId="92977b2d-c488-4916-b82a-7c709dde7428" providerId="ADAL" clId="{3CD6606C-997C-413A-8F90-8741AA326425}" dt="2022-10-19T05:54:13.551" v="3228"/>
          <ac:spMkLst>
            <pc:docMk/>
            <pc:sldMk cId="3424916778" sldId="258"/>
            <ac:spMk id="3" creationId="{D06F186C-9F1F-49C4-8150-D4234316E7EC}"/>
          </ac:spMkLst>
        </pc:spChg>
        <pc:spChg chg="add del mod">
          <ac:chgData name="白石 拓海" userId="92977b2d-c488-4916-b82a-7c709dde7428" providerId="ADAL" clId="{3CD6606C-997C-413A-8F90-8741AA326425}" dt="2022-10-20T02:27:23.508" v="4440" actId="478"/>
          <ac:spMkLst>
            <pc:docMk/>
            <pc:sldMk cId="3424916778" sldId="258"/>
            <ac:spMk id="4" creationId="{98412A40-E599-4832-84ED-14EBAE26A230}"/>
          </ac:spMkLst>
        </pc:spChg>
        <pc:spChg chg="del mod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4" creationId="{B2BE6EC2-A13C-4815-9C77-4627F7DE168F}"/>
          </ac:spMkLst>
        </pc:spChg>
        <pc:spChg chg="del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5" creationId="{6CD8B81E-F588-4F95-9D6A-D8A2A359FB70}"/>
          </ac:spMkLst>
        </pc:spChg>
        <pc:spChg chg="del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6" creationId="{18EF980A-80C1-4D0A-9C65-16E70A90DC3D}"/>
          </ac:spMkLst>
        </pc:spChg>
        <pc:spChg chg="add mod">
          <ac:chgData name="白石 拓海" userId="92977b2d-c488-4916-b82a-7c709dde7428" providerId="ADAL" clId="{3CD6606C-997C-413A-8F90-8741AA326425}" dt="2022-10-20T02:27:06.651" v="4434" actId="1076"/>
          <ac:spMkLst>
            <pc:docMk/>
            <pc:sldMk cId="3424916778" sldId="258"/>
            <ac:spMk id="6" creationId="{D809BCF2-D287-4903-91A3-D89EB8E2F989}"/>
          </ac:spMkLst>
        </pc:spChg>
        <pc:spChg chg="del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7" creationId="{4442D934-4016-431B-99FD-A98EBF7ED27D}"/>
          </ac:spMkLst>
        </pc:spChg>
        <pc:spChg chg="add mod">
          <ac:chgData name="白石 拓海" userId="92977b2d-c488-4916-b82a-7c709dde7428" providerId="ADAL" clId="{3CD6606C-997C-413A-8F90-8741AA326425}" dt="2022-10-20T02:30:12.635" v="4521" actId="1076"/>
          <ac:spMkLst>
            <pc:docMk/>
            <pc:sldMk cId="3424916778" sldId="258"/>
            <ac:spMk id="7" creationId="{8BA49F04-4CB8-449D-A02F-0B359AF40346}"/>
          </ac:spMkLst>
        </pc:spChg>
        <pc:spChg chg="del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8" creationId="{009B7CCB-8B1E-4C87-8BC5-8D46436E3686}"/>
          </ac:spMkLst>
        </pc:spChg>
        <pc:spChg chg="del mod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9" creationId="{8A593FDA-E362-45A9-A544-A7EC7B502754}"/>
          </ac:spMkLst>
        </pc:spChg>
        <pc:spChg chg="del mod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10" creationId="{DE56AF7C-D04F-47A8-8947-49120BF31160}"/>
          </ac:spMkLst>
        </pc:spChg>
        <pc:spChg chg="del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11" creationId="{48616A0A-CE5F-4E2C-A476-BCD19C9E852C}"/>
          </ac:spMkLst>
        </pc:spChg>
        <pc:spChg chg="add del mod">
          <ac:chgData name="白石 拓海" userId="92977b2d-c488-4916-b82a-7c709dde7428" providerId="ADAL" clId="{3CD6606C-997C-413A-8F90-8741AA326425}" dt="2022-10-19T05:05:23.273" v="2913" actId="11529"/>
          <ac:spMkLst>
            <pc:docMk/>
            <pc:sldMk cId="3424916778" sldId="258"/>
            <ac:spMk id="12" creationId="{F0A9067A-50B3-48BC-BD3C-BC17998B881B}"/>
          </ac:spMkLst>
        </pc:spChg>
        <pc:spChg chg="add del mod">
          <ac:chgData name="白石 拓海" userId="92977b2d-c488-4916-b82a-7c709dde7428" providerId="ADAL" clId="{3CD6606C-997C-413A-8F90-8741AA326425}" dt="2022-10-19T05:05:31.529" v="2915" actId="11529"/>
          <ac:spMkLst>
            <pc:docMk/>
            <pc:sldMk cId="3424916778" sldId="258"/>
            <ac:spMk id="13" creationId="{A4D66498-134F-480C-B2DD-916A76C1AC72}"/>
          </ac:spMkLst>
        </pc:spChg>
        <pc:spChg chg="add del mod">
          <ac:chgData name="白石 拓海" userId="92977b2d-c488-4916-b82a-7c709dde7428" providerId="ADAL" clId="{3CD6606C-997C-413A-8F90-8741AA326425}" dt="2022-10-19T05:10:59.550" v="2962"/>
          <ac:spMkLst>
            <pc:docMk/>
            <pc:sldMk cId="3424916778" sldId="258"/>
            <ac:spMk id="14" creationId="{4E8D2CED-5577-4EE9-9C27-50772F268362}"/>
          </ac:spMkLst>
        </pc:spChg>
        <pc:spChg chg="add mod">
          <ac:chgData name="白石 拓海" userId="92977b2d-c488-4916-b82a-7c709dde7428" providerId="ADAL" clId="{3CD6606C-997C-413A-8F90-8741AA326425}" dt="2022-10-20T01:56:09.721" v="3798" actId="20577"/>
          <ac:spMkLst>
            <pc:docMk/>
            <pc:sldMk cId="3424916778" sldId="258"/>
            <ac:spMk id="17" creationId="{2992DCDB-F5F1-4116-B88C-86CB7D82F37F}"/>
          </ac:spMkLst>
        </pc:spChg>
        <pc:spChg chg="del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17" creationId="{C4911F2E-5F8F-413C-A680-4CF5A5F6789B}"/>
          </ac:spMkLst>
        </pc:spChg>
        <pc:spChg chg="del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18" creationId="{C0BB2BCB-49A3-474A-BF2B-9405C1198FA1}"/>
          </ac:spMkLst>
        </pc:spChg>
        <pc:spChg chg="add del mod">
          <ac:chgData name="白石 拓海" userId="92977b2d-c488-4916-b82a-7c709dde7428" providerId="ADAL" clId="{3CD6606C-997C-413A-8F90-8741AA326425}" dt="2022-10-19T05:10:59.550" v="2962"/>
          <ac:spMkLst>
            <pc:docMk/>
            <pc:sldMk cId="3424916778" sldId="258"/>
            <ac:spMk id="20" creationId="{03477D18-74F1-4888-B307-B9A709FE2408}"/>
          </ac:spMkLst>
        </pc:spChg>
        <pc:spChg chg="del mod">
          <ac:chgData name="白石 拓海" userId="92977b2d-c488-4916-b82a-7c709dde7428" providerId="ADAL" clId="{3CD6606C-997C-413A-8F90-8741AA326425}" dt="2022-10-18T05:28:02.787" v="2863" actId="478"/>
          <ac:spMkLst>
            <pc:docMk/>
            <pc:sldMk cId="3424916778" sldId="258"/>
            <ac:spMk id="20" creationId="{8513D617-E963-4B9D-AD1F-7B52119BC515}"/>
          </ac:spMkLst>
        </pc:spChg>
        <pc:spChg chg="add del mod">
          <ac:chgData name="白石 拓海" userId="92977b2d-c488-4916-b82a-7c709dde7428" providerId="ADAL" clId="{3CD6606C-997C-413A-8F90-8741AA326425}" dt="2022-10-20T00:04:29.143" v="3379" actId="478"/>
          <ac:spMkLst>
            <pc:docMk/>
            <pc:sldMk cId="3424916778" sldId="258"/>
            <ac:spMk id="21" creationId="{AEFB30DC-D163-443B-A79E-E3142F9A5E3B}"/>
          </ac:spMkLst>
        </pc:spChg>
        <pc:spChg chg="add del mod ord">
          <ac:chgData name="白石 拓海" userId="92977b2d-c488-4916-b82a-7c709dde7428" providerId="ADAL" clId="{3CD6606C-997C-413A-8F90-8741AA326425}" dt="2022-10-19T04:25:28.575" v="2901"/>
          <ac:spMkLst>
            <pc:docMk/>
            <pc:sldMk cId="3424916778" sldId="258"/>
            <ac:spMk id="22" creationId="{A7BA1D97-DAE9-4F22-BE11-B38AA99CFD54}"/>
          </ac:spMkLst>
        </pc:spChg>
        <pc:spChg chg="add mod">
          <ac:chgData name="白石 拓海" userId="92977b2d-c488-4916-b82a-7c709dde7428" providerId="ADAL" clId="{3CD6606C-997C-413A-8F90-8741AA326425}" dt="2022-10-20T02:30:19.134" v="4523" actId="20577"/>
          <ac:spMkLst>
            <pc:docMk/>
            <pc:sldMk cId="3424916778" sldId="258"/>
            <ac:spMk id="23" creationId="{CB6F69E0-88A6-4B86-B110-810CF58C892E}"/>
          </ac:spMkLst>
        </pc:spChg>
        <pc:spChg chg="add mod">
          <ac:chgData name="白石 拓海" userId="92977b2d-c488-4916-b82a-7c709dde7428" providerId="ADAL" clId="{3CD6606C-997C-413A-8F90-8741AA326425}" dt="2022-10-20T02:27:47.973" v="4452" actId="404"/>
          <ac:spMkLst>
            <pc:docMk/>
            <pc:sldMk cId="3424916778" sldId="258"/>
            <ac:spMk id="25" creationId="{EC08EC7F-3436-4E8E-BABD-D2D198BFB97B}"/>
          </ac:spMkLst>
        </pc:spChg>
        <pc:spChg chg="add mod">
          <ac:chgData name="白石 拓海" userId="92977b2d-c488-4916-b82a-7c709dde7428" providerId="ADAL" clId="{3CD6606C-997C-413A-8F90-8741AA326425}" dt="2022-10-20T00:39:17.371" v="3687" actId="164"/>
          <ac:spMkLst>
            <pc:docMk/>
            <pc:sldMk cId="3424916778" sldId="258"/>
            <ac:spMk id="26" creationId="{F4825007-CD31-4D69-817B-40BC2D440E33}"/>
          </ac:spMkLst>
        </pc:spChg>
        <pc:spChg chg="add mod">
          <ac:chgData name="白石 拓海" userId="92977b2d-c488-4916-b82a-7c709dde7428" providerId="ADAL" clId="{3CD6606C-997C-413A-8F90-8741AA326425}" dt="2022-10-20T02:27:31.595" v="4443" actId="1076"/>
          <ac:spMkLst>
            <pc:docMk/>
            <pc:sldMk cId="3424916778" sldId="258"/>
            <ac:spMk id="27" creationId="{E59EC4BC-ACF0-49B5-9996-0D2095514412}"/>
          </ac:spMkLst>
        </pc:spChg>
        <pc:spChg chg="add mod">
          <ac:chgData name="白石 拓海" userId="92977b2d-c488-4916-b82a-7c709dde7428" providerId="ADAL" clId="{3CD6606C-997C-413A-8F90-8741AA326425}" dt="2022-10-20T02:30:24.979" v="4527" actId="1076"/>
          <ac:spMkLst>
            <pc:docMk/>
            <pc:sldMk cId="3424916778" sldId="258"/>
            <ac:spMk id="29" creationId="{B748E5FC-4FF7-4C7A-A97B-1746496156B5}"/>
          </ac:spMkLst>
        </pc:spChg>
        <pc:spChg chg="add del">
          <ac:chgData name="白石 拓海" userId="92977b2d-c488-4916-b82a-7c709dde7428" providerId="ADAL" clId="{3CD6606C-997C-413A-8F90-8741AA326425}" dt="2022-10-19T05:54:13.551" v="3228"/>
          <ac:spMkLst>
            <pc:docMk/>
            <pc:sldMk cId="3424916778" sldId="258"/>
            <ac:spMk id="30" creationId="{D3829EF4-E2A4-410A-83E5-0A681EB8F93C}"/>
          </ac:spMkLst>
        </pc:spChg>
        <pc:spChg chg="add del">
          <ac:chgData name="白石 拓海" userId="92977b2d-c488-4916-b82a-7c709dde7428" providerId="ADAL" clId="{3CD6606C-997C-413A-8F90-8741AA326425}" dt="2022-10-19T05:54:13.551" v="3228"/>
          <ac:spMkLst>
            <pc:docMk/>
            <pc:sldMk cId="3424916778" sldId="258"/>
            <ac:spMk id="31" creationId="{E786ABE1-26F3-46A7-87C1-D900826309DF}"/>
          </ac:spMkLst>
        </pc:spChg>
        <pc:spChg chg="add mod">
          <ac:chgData name="白石 拓海" userId="92977b2d-c488-4916-b82a-7c709dde7428" providerId="ADAL" clId="{3CD6606C-997C-413A-8F90-8741AA326425}" dt="2022-10-20T02:28:21.219" v="4470" actId="1076"/>
          <ac:spMkLst>
            <pc:docMk/>
            <pc:sldMk cId="3424916778" sldId="258"/>
            <ac:spMk id="32" creationId="{AA97EA77-0C5A-4F51-A226-F6C5958EDE88}"/>
          </ac:spMkLst>
        </pc:spChg>
        <pc:spChg chg="add mod">
          <ac:chgData name="白石 拓海" userId="92977b2d-c488-4916-b82a-7c709dde7428" providerId="ADAL" clId="{3CD6606C-997C-413A-8F90-8741AA326425}" dt="2022-10-20T02:28:35.971" v="4475" actId="1076"/>
          <ac:spMkLst>
            <pc:docMk/>
            <pc:sldMk cId="3424916778" sldId="258"/>
            <ac:spMk id="33" creationId="{DB4EC61F-5AF5-4001-88D8-BC1B1506890F}"/>
          </ac:spMkLst>
        </pc:spChg>
        <pc:spChg chg="add mod">
          <ac:chgData name="白石 拓海" userId="92977b2d-c488-4916-b82a-7c709dde7428" providerId="ADAL" clId="{3CD6606C-997C-413A-8F90-8741AA326425}" dt="2022-10-20T02:28:00.603" v="4459" actId="1076"/>
          <ac:spMkLst>
            <pc:docMk/>
            <pc:sldMk cId="3424916778" sldId="258"/>
            <ac:spMk id="36" creationId="{B6902792-10C8-43E8-B326-F66E7883A76E}"/>
          </ac:spMkLst>
        </pc:spChg>
        <pc:spChg chg="add mod">
          <ac:chgData name="白石 拓海" userId="92977b2d-c488-4916-b82a-7c709dde7428" providerId="ADAL" clId="{3CD6606C-997C-413A-8F90-8741AA326425}" dt="2022-10-20T02:30:22.499" v="4525" actId="1076"/>
          <ac:spMkLst>
            <pc:docMk/>
            <pc:sldMk cId="3424916778" sldId="258"/>
            <ac:spMk id="37" creationId="{D57DEF52-DFA3-4F38-9461-143B283CF6E0}"/>
          </ac:spMkLst>
        </pc:spChg>
        <pc:spChg chg="add mod">
          <ac:chgData name="白石 拓海" userId="92977b2d-c488-4916-b82a-7c709dde7428" providerId="ADAL" clId="{3CD6606C-997C-413A-8F90-8741AA326425}" dt="2022-10-20T02:27:49.883" v="4453" actId="1076"/>
          <ac:spMkLst>
            <pc:docMk/>
            <pc:sldMk cId="3424916778" sldId="258"/>
            <ac:spMk id="38" creationId="{B43EAD9F-F861-4FD0-8D08-DBABBB4D17FF}"/>
          </ac:spMkLst>
        </pc:spChg>
        <pc:spChg chg="add mod">
          <ac:chgData name="白石 拓海" userId="92977b2d-c488-4916-b82a-7c709dde7428" providerId="ADAL" clId="{3CD6606C-997C-413A-8F90-8741AA326425}" dt="2022-10-20T02:28:23.667" v="4471" actId="1076"/>
          <ac:spMkLst>
            <pc:docMk/>
            <pc:sldMk cId="3424916778" sldId="258"/>
            <ac:spMk id="40" creationId="{E70A3D13-5B1B-4B6D-B08F-6004875A5329}"/>
          </ac:spMkLst>
        </pc:spChg>
        <pc:spChg chg="add del">
          <ac:chgData name="白石 拓海" userId="92977b2d-c488-4916-b82a-7c709dde7428" providerId="ADAL" clId="{3CD6606C-997C-413A-8F90-8741AA326425}" dt="2022-10-19T06:01:13.903" v="3337"/>
          <ac:spMkLst>
            <pc:docMk/>
            <pc:sldMk cId="3424916778" sldId="258"/>
            <ac:spMk id="42" creationId="{ACB726A3-A352-46B5-A92C-108D73514DB5}"/>
          </ac:spMkLst>
        </pc:spChg>
        <pc:grpChg chg="add del mod">
          <ac:chgData name="白石 拓海" userId="92977b2d-c488-4916-b82a-7c709dde7428" providerId="ADAL" clId="{3CD6606C-997C-413A-8F90-8741AA326425}" dt="2022-10-20T02:27:41.947" v="4449" actId="1076"/>
          <ac:grpSpMkLst>
            <pc:docMk/>
            <pc:sldMk cId="3424916778" sldId="258"/>
            <ac:grpSpMk id="5" creationId="{3E2EF81A-AA92-4749-8707-6421A09C4F0B}"/>
          </ac:grpSpMkLst>
        </pc:grpChg>
        <pc:picChg chg="add del mod">
          <ac:chgData name="白石 拓海" userId="92977b2d-c488-4916-b82a-7c709dde7428" providerId="ADAL" clId="{3CD6606C-997C-413A-8F90-8741AA326425}" dt="2022-10-19T05:10:59.550" v="2962"/>
          <ac:picMkLst>
            <pc:docMk/>
            <pc:sldMk cId="3424916778" sldId="258"/>
            <ac:picMk id="15" creationId="{DD544DEE-C9FB-4EAC-90E3-AC0866982D5A}"/>
          </ac:picMkLst>
        </pc:picChg>
        <pc:picChg chg="add del mod">
          <ac:chgData name="白石 拓海" userId="92977b2d-c488-4916-b82a-7c709dde7428" providerId="ADAL" clId="{3CD6606C-997C-413A-8F90-8741AA326425}" dt="2022-10-20T01:52:32.622" v="3699" actId="478"/>
          <ac:picMkLst>
            <pc:docMk/>
            <pc:sldMk cId="3424916778" sldId="258"/>
            <ac:picMk id="16" creationId="{C5414E8F-6D38-4C60-ACE0-AC9AF0764E45}"/>
          </ac:picMkLst>
        </pc:picChg>
        <pc:picChg chg="mod ord">
          <ac:chgData name="白石 拓海" userId="92977b2d-c488-4916-b82a-7c709dde7428" providerId="ADAL" clId="{3CD6606C-997C-413A-8F90-8741AA326425}" dt="2022-10-19T05:09:33.790" v="2929" actId="1076"/>
          <ac:picMkLst>
            <pc:docMk/>
            <pc:sldMk cId="3424916778" sldId="258"/>
            <ac:picMk id="19" creationId="{0A826FC7-F9F1-4896-BEEA-EB7E7F735472}"/>
          </ac:picMkLst>
        </pc:picChg>
        <pc:picChg chg="add mod">
          <ac:chgData name="白石 拓海" userId="92977b2d-c488-4916-b82a-7c709dde7428" providerId="ADAL" clId="{3CD6606C-997C-413A-8F90-8741AA326425}" dt="2022-10-20T00:39:17.371" v="3687" actId="164"/>
          <ac:picMkLst>
            <pc:docMk/>
            <pc:sldMk cId="3424916778" sldId="258"/>
            <ac:picMk id="22" creationId="{9D586E00-8471-4BE9-A2AF-F16FD5D993AF}"/>
          </ac:picMkLst>
        </pc:picChg>
        <pc:picChg chg="add del mod">
          <ac:chgData name="白石 拓海" userId="92977b2d-c488-4916-b82a-7c709dde7428" providerId="ADAL" clId="{3CD6606C-997C-413A-8F90-8741AA326425}" dt="2022-10-20T00:37:35.605" v="3651" actId="478"/>
          <ac:picMkLst>
            <pc:docMk/>
            <pc:sldMk cId="3424916778" sldId="258"/>
            <ac:picMk id="24" creationId="{17D9D628-CC9E-4FA6-8390-E0265F34FE4A}"/>
          </ac:picMkLst>
        </pc:picChg>
        <pc:picChg chg="add del">
          <ac:chgData name="白石 拓海" userId="92977b2d-c488-4916-b82a-7c709dde7428" providerId="ADAL" clId="{3CD6606C-997C-413A-8F90-8741AA326425}" dt="2022-10-19T05:57:34.931" v="3286"/>
          <ac:picMkLst>
            <pc:docMk/>
            <pc:sldMk cId="3424916778" sldId="258"/>
            <ac:picMk id="26" creationId="{D4C784FC-7143-4D49-AAA5-9F893B0C4C27}"/>
          </ac:picMkLst>
        </pc:picChg>
        <pc:picChg chg="add mod">
          <ac:chgData name="白石 拓海" userId="92977b2d-c488-4916-b82a-7c709dde7428" providerId="ADAL" clId="{3CD6606C-997C-413A-8F90-8741AA326425}" dt="2022-10-20T02:27:58.795" v="4458" actId="1076"/>
          <ac:picMkLst>
            <pc:docMk/>
            <pc:sldMk cId="3424916778" sldId="258"/>
            <ac:picMk id="28" creationId="{6E8E18DF-4872-4A1C-B09B-D88EE4D617FC}"/>
          </ac:picMkLst>
        </pc:picChg>
        <pc:picChg chg="add mod">
          <ac:chgData name="白石 拓海" userId="92977b2d-c488-4916-b82a-7c709dde7428" providerId="ADAL" clId="{3CD6606C-997C-413A-8F90-8741AA326425}" dt="2022-10-20T02:28:05.227" v="4462" actId="1076"/>
          <ac:picMkLst>
            <pc:docMk/>
            <pc:sldMk cId="3424916778" sldId="258"/>
            <ac:picMk id="34" creationId="{27B0C33A-6D0B-43E9-A9C7-259195516A3B}"/>
          </ac:picMkLst>
        </pc:picChg>
        <pc:picChg chg="add mod">
          <ac:chgData name="白石 拓海" userId="92977b2d-c488-4916-b82a-7c709dde7428" providerId="ADAL" clId="{3CD6606C-997C-413A-8F90-8741AA326425}" dt="2022-10-20T02:30:23.455" v="4526" actId="1076"/>
          <ac:picMkLst>
            <pc:docMk/>
            <pc:sldMk cId="3424916778" sldId="258"/>
            <ac:picMk id="35" creationId="{D84F5719-0129-45F4-98AE-ED5677304DEA}"/>
          </ac:picMkLst>
        </pc:picChg>
        <pc:picChg chg="add del mod">
          <ac:chgData name="白石 拓海" userId="92977b2d-c488-4916-b82a-7c709dde7428" providerId="ADAL" clId="{3CD6606C-997C-413A-8F90-8741AA326425}" dt="2022-10-19T05:10:59.550" v="2962"/>
          <ac:picMkLst>
            <pc:docMk/>
            <pc:sldMk cId="3424916778" sldId="258"/>
            <ac:picMk id="1026" creationId="{D5966FF1-4B11-4473-ADE2-50718BEF7113}"/>
          </ac:picMkLst>
        </pc:picChg>
        <pc:picChg chg="del mod">
          <ac:chgData name="白石 拓海" userId="92977b2d-c488-4916-b82a-7c709dde7428" providerId="ADAL" clId="{3CD6606C-997C-413A-8F90-8741AA326425}" dt="2022-10-19T04:25:28.575" v="2901"/>
          <ac:picMkLst>
            <pc:docMk/>
            <pc:sldMk cId="3424916778" sldId="258"/>
            <ac:picMk id="1028" creationId="{F00F873C-D664-486C-8633-C83A62682F04}"/>
          </ac:picMkLst>
        </pc:picChg>
        <pc:picChg chg="del mod">
          <ac:chgData name="白石 拓海" userId="92977b2d-c488-4916-b82a-7c709dde7428" providerId="ADAL" clId="{3CD6606C-997C-413A-8F90-8741AA326425}" dt="2022-10-19T04:25:28.575" v="2901"/>
          <ac:picMkLst>
            <pc:docMk/>
            <pc:sldMk cId="3424916778" sldId="258"/>
            <ac:picMk id="1030" creationId="{01F62E6D-D7D2-45D7-BCFC-CC3F22D25887}"/>
          </ac:picMkLst>
        </pc:picChg>
        <pc:picChg chg="del mod">
          <ac:chgData name="白石 拓海" userId="92977b2d-c488-4916-b82a-7c709dde7428" providerId="ADAL" clId="{3CD6606C-997C-413A-8F90-8741AA326425}" dt="2022-10-19T04:25:28.575" v="2901"/>
          <ac:picMkLst>
            <pc:docMk/>
            <pc:sldMk cId="3424916778" sldId="258"/>
            <ac:picMk id="1032" creationId="{8CA4772B-02A2-485F-A190-5924F1119889}"/>
          </ac:picMkLst>
        </pc:picChg>
        <pc:picChg chg="del mod">
          <ac:chgData name="白石 拓海" userId="92977b2d-c488-4916-b82a-7c709dde7428" providerId="ADAL" clId="{3CD6606C-997C-413A-8F90-8741AA326425}" dt="2022-10-19T04:25:28.575" v="2901"/>
          <ac:picMkLst>
            <pc:docMk/>
            <pc:sldMk cId="3424916778" sldId="258"/>
            <ac:picMk id="1034" creationId="{37657A31-78E7-42E3-98F4-E58B64E90B2D}"/>
          </ac:picMkLst>
        </pc:picChg>
        <pc:picChg chg="add del mod">
          <ac:chgData name="白石 拓海" userId="92977b2d-c488-4916-b82a-7c709dde7428" providerId="ADAL" clId="{3CD6606C-997C-413A-8F90-8741AA326425}" dt="2022-10-20T02:27:21.372" v="4439" actId="478"/>
          <ac:picMkLst>
            <pc:docMk/>
            <pc:sldMk cId="3424916778" sldId="258"/>
            <ac:picMk id="2050" creationId="{404178C4-459B-4442-87C9-0893076BBDE9}"/>
          </ac:picMkLst>
        </pc:picChg>
        <pc:picChg chg="add mod">
          <ac:chgData name="白石 拓海" userId="92977b2d-c488-4916-b82a-7c709dde7428" providerId="ADAL" clId="{3CD6606C-997C-413A-8F90-8741AA326425}" dt="2022-10-20T02:27:41.947" v="4449" actId="1076"/>
          <ac:picMkLst>
            <pc:docMk/>
            <pc:sldMk cId="3424916778" sldId="258"/>
            <ac:picMk id="2052" creationId="{E6B05EBD-7CC4-4160-8CD1-B4185F030256}"/>
          </ac:picMkLst>
        </pc:picChg>
        <pc:picChg chg="add mod">
          <ac:chgData name="白石 拓海" userId="92977b2d-c488-4916-b82a-7c709dde7428" providerId="ADAL" clId="{3CD6606C-997C-413A-8F90-8741AA326425}" dt="2022-10-20T02:30:26.491" v="4528" actId="1076"/>
          <ac:picMkLst>
            <pc:docMk/>
            <pc:sldMk cId="3424916778" sldId="258"/>
            <ac:picMk id="2054" creationId="{68D7C043-64D2-4D0F-BADE-AC0924F1057A}"/>
          </ac:picMkLst>
        </pc:picChg>
      </pc:sldChg>
      <pc:sldChg chg="addSp delSp modSp ord">
        <pc:chgData name="白石 拓海" userId="92977b2d-c488-4916-b82a-7c709dde7428" providerId="ADAL" clId="{3CD6606C-997C-413A-8F90-8741AA326425}" dt="2022-10-20T04:42:34.065" v="5397" actId="1076"/>
        <pc:sldMkLst>
          <pc:docMk/>
          <pc:sldMk cId="1077819662" sldId="260"/>
        </pc:sldMkLst>
        <pc:spChg chg="add del mod">
          <ac:chgData name="白石 拓海" userId="92977b2d-c488-4916-b82a-7c709dde7428" providerId="ADAL" clId="{3CD6606C-997C-413A-8F90-8741AA326425}" dt="2022-10-20T02:00:24.744" v="3920"/>
          <ac:spMkLst>
            <pc:docMk/>
            <pc:sldMk cId="1077819662" sldId="260"/>
            <ac:spMk id="2" creationId="{79CA4923-70A4-4D53-B8CC-233DEAFBBAE6}"/>
          </ac:spMkLst>
        </pc:spChg>
        <pc:spChg chg="add del mod">
          <ac:chgData name="白石 拓海" userId="92977b2d-c488-4916-b82a-7c709dde7428" providerId="ADAL" clId="{3CD6606C-997C-413A-8F90-8741AA326425}" dt="2022-10-20T04:08:18.459" v="5184"/>
          <ac:spMkLst>
            <pc:docMk/>
            <pc:sldMk cId="1077819662" sldId="260"/>
            <ac:spMk id="2" creationId="{A6AE0DCC-AD56-48A7-8C90-80E6819871D3}"/>
          </ac:spMkLst>
        </pc:spChg>
        <pc:spChg chg="add mod">
          <ac:chgData name="白石 拓海" userId="92977b2d-c488-4916-b82a-7c709dde7428" providerId="ADAL" clId="{3CD6606C-997C-413A-8F90-8741AA326425}" dt="2022-10-20T03:57:46.545" v="5177" actId="20577"/>
          <ac:spMkLst>
            <pc:docMk/>
            <pc:sldMk cId="1077819662" sldId="260"/>
            <ac:spMk id="3" creationId="{43ECDC7F-6392-48DF-BB08-9C54A0FC9660}"/>
          </ac:spMkLst>
        </pc:spChg>
        <pc:spChg chg="del mod">
          <ac:chgData name="白石 拓海" userId="92977b2d-c488-4916-b82a-7c709dde7428" providerId="ADAL" clId="{3CD6606C-997C-413A-8F90-8741AA326425}" dt="2022-10-19T05:57:29.215" v="3284"/>
          <ac:spMkLst>
            <pc:docMk/>
            <pc:sldMk cId="1077819662" sldId="260"/>
            <ac:spMk id="3" creationId="{4E399A9F-5F60-4F28-B875-927F26CF2E92}"/>
          </ac:spMkLst>
        </pc:spChg>
        <pc:spChg chg="mod">
          <ac:chgData name="白石 拓海" userId="92977b2d-c488-4916-b82a-7c709dde7428" providerId="ADAL" clId="{3CD6606C-997C-413A-8F90-8741AA326425}" dt="2022-10-20T02:24:08.571" v="4235" actId="1076"/>
          <ac:spMkLst>
            <pc:docMk/>
            <pc:sldMk cId="1077819662" sldId="260"/>
            <ac:spMk id="4" creationId="{59D7E9E1-CB30-4B27-8BFC-804552CB819B}"/>
          </ac:spMkLst>
        </pc:spChg>
        <pc:spChg chg="add mod">
          <ac:chgData name="白石 拓海" userId="92977b2d-c488-4916-b82a-7c709dde7428" providerId="ADAL" clId="{3CD6606C-997C-413A-8F90-8741AA326425}" dt="2022-10-20T03:50:25.650" v="5105" actId="1076"/>
          <ac:spMkLst>
            <pc:docMk/>
            <pc:sldMk cId="1077819662" sldId="260"/>
            <ac:spMk id="5" creationId="{3F749ACD-B082-4EB3-84A1-B2E26C7C27BE}"/>
          </ac:spMkLst>
        </pc:spChg>
        <pc:spChg chg="del">
          <ac:chgData name="白石 拓海" userId="92977b2d-c488-4916-b82a-7c709dde7428" providerId="ADAL" clId="{3CD6606C-997C-413A-8F90-8741AA326425}" dt="2022-10-11T05:09:51.889" v="38" actId="478"/>
          <ac:spMkLst>
            <pc:docMk/>
            <pc:sldMk cId="1077819662" sldId="260"/>
            <ac:spMk id="5" creationId="{C1A89F1E-4CDC-4043-ADC5-B58A70134B1D}"/>
          </ac:spMkLst>
        </pc:spChg>
        <pc:spChg chg="mod">
          <ac:chgData name="白石 拓海" userId="92977b2d-c488-4916-b82a-7c709dde7428" providerId="ADAL" clId="{3CD6606C-997C-413A-8F90-8741AA326425}" dt="2022-10-20T02:24:08.571" v="4235" actId="1076"/>
          <ac:spMkLst>
            <pc:docMk/>
            <pc:sldMk cId="1077819662" sldId="260"/>
            <ac:spMk id="6" creationId="{83EAF4D3-1848-4027-AC35-77428661CF21}"/>
          </ac:spMkLst>
        </pc:spChg>
        <pc:spChg chg="add mod">
          <ac:chgData name="白石 拓海" userId="92977b2d-c488-4916-b82a-7c709dde7428" providerId="ADAL" clId="{3CD6606C-997C-413A-8F90-8741AA326425}" dt="2022-10-20T04:31:35.602" v="5278" actId="208"/>
          <ac:spMkLst>
            <pc:docMk/>
            <pc:sldMk cId="1077819662" sldId="260"/>
            <ac:spMk id="7" creationId="{A4B73AE8-DE04-499F-A54F-0D642FE28F9D}"/>
          </ac:spMkLst>
        </pc:spChg>
        <pc:spChg chg="del">
          <ac:chgData name="白石 拓海" userId="92977b2d-c488-4916-b82a-7c709dde7428" providerId="ADAL" clId="{3CD6606C-997C-413A-8F90-8741AA326425}" dt="2022-10-11T05:09:51.889" v="38" actId="478"/>
          <ac:spMkLst>
            <pc:docMk/>
            <pc:sldMk cId="1077819662" sldId="260"/>
            <ac:spMk id="8" creationId="{7B05CA76-C057-4349-B3B7-97C44488408E}"/>
          </ac:spMkLst>
        </pc:spChg>
        <pc:spChg chg="add del mod ord">
          <ac:chgData name="白石 拓海" userId="92977b2d-c488-4916-b82a-7c709dde7428" providerId="ADAL" clId="{3CD6606C-997C-413A-8F90-8741AA326425}" dt="2022-10-20T02:00:24.744" v="3920"/>
          <ac:spMkLst>
            <pc:docMk/>
            <pc:sldMk cId="1077819662" sldId="260"/>
            <ac:spMk id="9" creationId="{D503849F-947A-4AA2-9A93-D1650746CAE0}"/>
          </ac:spMkLst>
        </pc:spChg>
        <pc:spChg chg="del">
          <ac:chgData name="白石 拓海" userId="92977b2d-c488-4916-b82a-7c709dde7428" providerId="ADAL" clId="{3CD6606C-997C-413A-8F90-8741AA326425}" dt="2022-10-11T05:09:51.889" v="38" actId="478"/>
          <ac:spMkLst>
            <pc:docMk/>
            <pc:sldMk cId="1077819662" sldId="260"/>
            <ac:spMk id="10" creationId="{701C8D11-6844-42C6-8E45-F7D71BE80C1D}"/>
          </ac:spMkLst>
        </pc:spChg>
        <pc:spChg chg="del">
          <ac:chgData name="白石 拓海" userId="92977b2d-c488-4916-b82a-7c709dde7428" providerId="ADAL" clId="{3CD6606C-997C-413A-8F90-8741AA326425}" dt="2022-10-11T05:09:51.889" v="38" actId="478"/>
          <ac:spMkLst>
            <pc:docMk/>
            <pc:sldMk cId="1077819662" sldId="260"/>
            <ac:spMk id="11" creationId="{291CB068-A8EB-4013-88B4-7D7527DA658B}"/>
          </ac:spMkLst>
        </pc:spChg>
        <pc:spChg chg="add mod ord">
          <ac:chgData name="白石 拓海" userId="92977b2d-c488-4916-b82a-7c709dde7428" providerId="ADAL" clId="{3CD6606C-997C-413A-8F90-8741AA326425}" dt="2022-10-20T03:56:51.057" v="5141" actId="1076"/>
          <ac:spMkLst>
            <pc:docMk/>
            <pc:sldMk cId="1077819662" sldId="260"/>
            <ac:spMk id="11" creationId="{73376CE5-6893-4F7D-9A4D-E5FD834592F2}"/>
          </ac:spMkLst>
        </pc:spChg>
        <pc:spChg chg="add mod">
          <ac:chgData name="白石 拓海" userId="92977b2d-c488-4916-b82a-7c709dde7428" providerId="ADAL" clId="{3CD6606C-997C-413A-8F90-8741AA326425}" dt="2022-10-20T04:42:19.465" v="5393" actId="1076"/>
          <ac:spMkLst>
            <pc:docMk/>
            <pc:sldMk cId="1077819662" sldId="260"/>
            <ac:spMk id="12" creationId="{3ED30FBD-91D1-4315-B2A0-BE4F4309CEA4}"/>
          </ac:spMkLst>
        </pc:spChg>
        <pc:spChg chg="add mod">
          <ac:chgData name="白石 拓海" userId="92977b2d-c488-4916-b82a-7c709dde7428" providerId="ADAL" clId="{3CD6606C-997C-413A-8F90-8741AA326425}" dt="2022-10-20T03:57:05.835" v="5148" actId="1076"/>
          <ac:spMkLst>
            <pc:docMk/>
            <pc:sldMk cId="1077819662" sldId="260"/>
            <ac:spMk id="13" creationId="{9EFBC2E7-3F57-465E-B02E-04AB74ABD074}"/>
          </ac:spMkLst>
        </pc:spChg>
        <pc:spChg chg="mod">
          <ac:chgData name="白石 拓海" userId="92977b2d-c488-4916-b82a-7c709dde7428" providerId="ADAL" clId="{3CD6606C-997C-413A-8F90-8741AA326425}" dt="2022-10-20T02:22:40.893" v="4190" actId="403"/>
          <ac:spMkLst>
            <pc:docMk/>
            <pc:sldMk cId="1077819662" sldId="260"/>
            <ac:spMk id="15" creationId="{8BEE3665-080A-4221-A787-4E9A4EF65D51}"/>
          </ac:spMkLst>
        </pc:spChg>
        <pc:spChg chg="add mod">
          <ac:chgData name="白石 拓海" userId="92977b2d-c488-4916-b82a-7c709dde7428" providerId="ADAL" clId="{3CD6606C-997C-413A-8F90-8741AA326425}" dt="2022-10-20T03:58:54.457" v="5180" actId="14100"/>
          <ac:spMkLst>
            <pc:docMk/>
            <pc:sldMk cId="1077819662" sldId="260"/>
            <ac:spMk id="16" creationId="{936C931B-0D87-4496-A451-142D53103F4B}"/>
          </ac:spMkLst>
        </pc:spChg>
        <pc:spChg chg="add mod">
          <ac:chgData name="白石 拓海" userId="92977b2d-c488-4916-b82a-7c709dde7428" providerId="ADAL" clId="{3CD6606C-997C-413A-8F90-8741AA326425}" dt="2022-10-20T03:58:38.225" v="5178" actId="1076"/>
          <ac:spMkLst>
            <pc:docMk/>
            <pc:sldMk cId="1077819662" sldId="260"/>
            <ac:spMk id="18" creationId="{27C0452B-C54B-49C9-B81A-E60DF9291D57}"/>
          </ac:spMkLst>
        </pc:spChg>
        <pc:spChg chg="add mod">
          <ac:chgData name="白石 拓海" userId="92977b2d-c488-4916-b82a-7c709dde7428" providerId="ADAL" clId="{3CD6606C-997C-413A-8F90-8741AA326425}" dt="2022-10-20T03:57:08.505" v="5149" actId="1076"/>
          <ac:spMkLst>
            <pc:docMk/>
            <pc:sldMk cId="1077819662" sldId="260"/>
            <ac:spMk id="19" creationId="{EC658215-A711-475F-B8A3-B96F2155246C}"/>
          </ac:spMkLst>
        </pc:spChg>
        <pc:spChg chg="add mod">
          <ac:chgData name="白石 拓海" userId="92977b2d-c488-4916-b82a-7c709dde7428" providerId="ADAL" clId="{3CD6606C-997C-413A-8F90-8741AA326425}" dt="2022-10-20T04:42:34.065" v="5397" actId="1076"/>
          <ac:spMkLst>
            <pc:docMk/>
            <pc:sldMk cId="1077819662" sldId="260"/>
            <ac:spMk id="21" creationId="{F6AC7B07-D7AE-4852-8EA7-FF0ADA7254D9}"/>
          </ac:spMkLst>
        </pc:spChg>
        <pc:spChg chg="add mod">
          <ac:chgData name="白石 拓海" userId="92977b2d-c488-4916-b82a-7c709dde7428" providerId="ADAL" clId="{3CD6606C-997C-413A-8F90-8741AA326425}" dt="2022-10-20T03:56:58.120" v="5144" actId="1076"/>
          <ac:spMkLst>
            <pc:docMk/>
            <pc:sldMk cId="1077819662" sldId="260"/>
            <ac:spMk id="22" creationId="{5BFEB703-C8C4-4733-BCCF-9818B2A74E7E}"/>
          </ac:spMkLst>
        </pc:spChg>
        <pc:spChg chg="add mod">
          <ac:chgData name="白石 拓海" userId="92977b2d-c488-4916-b82a-7c709dde7428" providerId="ADAL" clId="{3CD6606C-997C-413A-8F90-8741AA326425}" dt="2022-10-20T03:50:36.466" v="5108" actId="1076"/>
          <ac:spMkLst>
            <pc:docMk/>
            <pc:sldMk cId="1077819662" sldId="260"/>
            <ac:spMk id="23" creationId="{27196F4E-F363-4693-B4F8-D393814B8CAF}"/>
          </ac:spMkLst>
        </pc:spChg>
        <pc:picChg chg="add del mod modCrop">
          <ac:chgData name="白石 拓海" userId="92977b2d-c488-4916-b82a-7c709dde7428" providerId="ADAL" clId="{3CD6606C-997C-413A-8F90-8741AA326425}" dt="2022-10-18T05:17:13.811" v="2635" actId="478"/>
          <ac:picMkLst>
            <pc:docMk/>
            <pc:sldMk cId="1077819662" sldId="260"/>
            <ac:picMk id="5" creationId="{A734DFEA-3464-4B1A-B775-0BF5385CB4B5}"/>
          </ac:picMkLst>
        </pc:picChg>
        <pc:picChg chg="add del mod modCrop">
          <ac:chgData name="白石 拓海" userId="92977b2d-c488-4916-b82a-7c709dde7428" providerId="ADAL" clId="{3CD6606C-997C-413A-8F90-8741AA326425}" dt="2022-10-20T02:00:24.744" v="3920"/>
          <ac:picMkLst>
            <pc:docMk/>
            <pc:sldMk cId="1077819662" sldId="260"/>
            <ac:picMk id="7" creationId="{A6BB1364-D621-494E-A2FB-963890DED790}"/>
          </ac:picMkLst>
        </pc:picChg>
        <pc:picChg chg="add del">
          <ac:chgData name="白石 拓海" userId="92977b2d-c488-4916-b82a-7c709dde7428" providerId="ADAL" clId="{3CD6606C-997C-413A-8F90-8741AA326425}" dt="2022-10-18T05:13:28.499" v="2627"/>
          <ac:picMkLst>
            <pc:docMk/>
            <pc:sldMk cId="1077819662" sldId="260"/>
            <ac:picMk id="8" creationId="{2C952140-4C7A-436F-A616-7D298D8D93F6}"/>
          </ac:picMkLst>
        </pc:picChg>
        <pc:picChg chg="add mod modCrop">
          <ac:chgData name="白石 拓海" userId="92977b2d-c488-4916-b82a-7c709dde7428" providerId="ADAL" clId="{3CD6606C-997C-413A-8F90-8741AA326425}" dt="2022-10-20T04:42:21.497" v="5395" actId="1076"/>
          <ac:picMkLst>
            <pc:docMk/>
            <pc:sldMk cId="1077819662" sldId="260"/>
            <ac:picMk id="10" creationId="{7D688BEF-0334-44DE-850F-D24588B2E931}"/>
          </ac:picMkLst>
        </pc:picChg>
        <pc:picChg chg="mod ord">
          <ac:chgData name="白石 拓海" userId="92977b2d-c488-4916-b82a-7c709dde7428" providerId="ADAL" clId="{3CD6606C-997C-413A-8F90-8741AA326425}" dt="2022-10-20T03:55:14.035" v="5110" actId="1076"/>
          <ac:picMkLst>
            <pc:docMk/>
            <pc:sldMk cId="1077819662" sldId="260"/>
            <ac:picMk id="14" creationId="{9B1AB823-CFA8-4C21-93E2-491FFC23AA2B}"/>
          </ac:picMkLst>
        </pc:picChg>
        <pc:picChg chg="add del mod">
          <ac:chgData name="白石 拓海" userId="92977b2d-c488-4916-b82a-7c709dde7428" providerId="ADAL" clId="{3CD6606C-997C-413A-8F90-8741AA326425}" dt="2022-10-20T04:42:31.089" v="5396" actId="1076"/>
          <ac:picMkLst>
            <pc:docMk/>
            <pc:sldMk cId="1077819662" sldId="260"/>
            <ac:picMk id="17" creationId="{3CBE752F-F611-41F0-9C2C-0E2E2150903B}"/>
          </ac:picMkLst>
        </pc:picChg>
        <pc:picChg chg="add mod">
          <ac:chgData name="白石 拓海" userId="92977b2d-c488-4916-b82a-7c709dde7428" providerId="ADAL" clId="{3CD6606C-997C-413A-8F90-8741AA326425}" dt="2022-10-20T03:57:29.065" v="5164" actId="1076"/>
          <ac:picMkLst>
            <pc:docMk/>
            <pc:sldMk cId="1077819662" sldId="260"/>
            <ac:picMk id="20" creationId="{E4027EE3-E112-4DDF-BC56-06EC716377C1}"/>
          </ac:picMkLst>
        </pc:picChg>
        <pc:picChg chg="add del mod">
          <ac:chgData name="白石 拓海" userId="92977b2d-c488-4916-b82a-7c709dde7428" providerId="ADAL" clId="{3CD6606C-997C-413A-8F90-8741AA326425}" dt="2022-10-11T05:09:51.889" v="38" actId="478"/>
          <ac:picMkLst>
            <pc:docMk/>
            <pc:sldMk cId="1077819662" sldId="260"/>
            <ac:picMk id="1026" creationId="{C6082A3F-3091-4DD2-AA15-358ED8011B5E}"/>
          </ac:picMkLst>
        </pc:picChg>
        <pc:picChg chg="add del mod">
          <ac:chgData name="白石 拓海" userId="92977b2d-c488-4916-b82a-7c709dde7428" providerId="ADAL" clId="{3CD6606C-997C-413A-8F90-8741AA326425}" dt="2022-10-11T05:09:51.889" v="38" actId="478"/>
          <ac:picMkLst>
            <pc:docMk/>
            <pc:sldMk cId="1077819662" sldId="260"/>
            <ac:picMk id="1028" creationId="{DC70A00E-9FC9-488B-85A9-C8A27BFAE115}"/>
          </ac:picMkLst>
        </pc:picChg>
        <pc:picChg chg="mod">
          <ac:chgData name="白石 拓海" userId="92977b2d-c488-4916-b82a-7c709dde7428" providerId="ADAL" clId="{3CD6606C-997C-413A-8F90-8741AA326425}" dt="2022-10-12T04:19:58.757" v="938" actId="1076"/>
          <ac:picMkLst>
            <pc:docMk/>
            <pc:sldMk cId="1077819662" sldId="260"/>
            <ac:picMk id="2050" creationId="{9A04919F-6AD4-4316-8C2B-D6580F292BDF}"/>
          </ac:picMkLst>
        </pc:picChg>
        <pc:picChg chg="del mod">
          <ac:chgData name="白石 拓海" userId="92977b2d-c488-4916-b82a-7c709dde7428" providerId="ADAL" clId="{3CD6606C-997C-413A-8F90-8741AA326425}" dt="2022-10-11T05:09:51.889" v="38" actId="478"/>
          <ac:picMkLst>
            <pc:docMk/>
            <pc:sldMk cId="1077819662" sldId="260"/>
            <ac:picMk id="2052" creationId="{5FA3C660-0CBF-447F-9EE6-0D7C325E86F7}"/>
          </ac:picMkLst>
        </pc:picChg>
        <pc:picChg chg="del">
          <ac:chgData name="白石 拓海" userId="92977b2d-c488-4916-b82a-7c709dde7428" providerId="ADAL" clId="{3CD6606C-997C-413A-8F90-8741AA326425}" dt="2022-10-11T05:05:11.396" v="25" actId="478"/>
          <ac:picMkLst>
            <pc:docMk/>
            <pc:sldMk cId="1077819662" sldId="260"/>
            <ac:picMk id="2054" creationId="{67B86031-624A-4524-8AD7-E46B8D7536EB}"/>
          </ac:picMkLst>
        </pc:picChg>
        <pc:picChg chg="del">
          <ac:chgData name="白石 拓海" userId="92977b2d-c488-4916-b82a-7c709dde7428" providerId="ADAL" clId="{3CD6606C-997C-413A-8F90-8741AA326425}" dt="2022-10-11T05:05:12.340" v="26" actId="478"/>
          <ac:picMkLst>
            <pc:docMk/>
            <pc:sldMk cId="1077819662" sldId="260"/>
            <ac:picMk id="2056" creationId="{4FA74B01-7E31-47D6-8D3D-7B5A46E8AB1E}"/>
          </ac:picMkLst>
        </pc:picChg>
      </pc:sldChg>
      <pc:sldChg chg="addSp delSp modSp">
        <pc:chgData name="白石 拓海" userId="92977b2d-c488-4916-b82a-7c709dde7428" providerId="ADAL" clId="{3CD6606C-997C-413A-8F90-8741AA326425}" dt="2022-10-14T05:07:51.059" v="2132" actId="1076"/>
        <pc:sldMkLst>
          <pc:docMk/>
          <pc:sldMk cId="1616417285" sldId="261"/>
        </pc:sldMkLst>
        <pc:spChg chg="mod">
          <ac:chgData name="白石 拓海" userId="92977b2d-c488-4916-b82a-7c709dde7428" providerId="ADAL" clId="{3CD6606C-997C-413A-8F90-8741AA326425}" dt="2022-10-11T06:00:06.535" v="609" actId="1076"/>
          <ac:spMkLst>
            <pc:docMk/>
            <pc:sldMk cId="1616417285" sldId="261"/>
            <ac:spMk id="3" creationId="{247157E8-82ED-409F-8787-8925B3A9DF5D}"/>
          </ac:spMkLst>
        </pc:spChg>
        <pc:spChg chg="add mod">
          <ac:chgData name="白石 拓海" userId="92977b2d-c488-4916-b82a-7c709dde7428" providerId="ADAL" clId="{3CD6606C-997C-413A-8F90-8741AA326425}" dt="2022-10-12T05:06:14.385" v="1453" actId="1076"/>
          <ac:spMkLst>
            <pc:docMk/>
            <pc:sldMk cId="1616417285" sldId="261"/>
            <ac:spMk id="4" creationId="{65BA4D28-521E-4C6B-A38B-356A51204ECF}"/>
          </ac:spMkLst>
        </pc:spChg>
        <pc:spChg chg="add del mod">
          <ac:chgData name="白石 拓海" userId="92977b2d-c488-4916-b82a-7c709dde7428" providerId="ADAL" clId="{3CD6606C-997C-413A-8F90-8741AA326425}" dt="2022-10-11T06:01:38.564" v="633"/>
          <ac:spMkLst>
            <pc:docMk/>
            <pc:sldMk cId="1616417285" sldId="261"/>
            <ac:spMk id="4" creationId="{AB7FBC26-00E9-45F2-BF76-A7027FD7935D}"/>
          </ac:spMkLst>
        </pc:spChg>
        <pc:spChg chg="mod">
          <ac:chgData name="白石 拓海" userId="92977b2d-c488-4916-b82a-7c709dde7428" providerId="ADAL" clId="{3CD6606C-997C-413A-8F90-8741AA326425}" dt="2022-10-12T05:02:56.273" v="1416" actId="1076"/>
          <ac:spMkLst>
            <pc:docMk/>
            <pc:sldMk cId="1616417285" sldId="261"/>
            <ac:spMk id="5" creationId="{FF5F92AA-1830-48C4-AE29-BD9236B5AF21}"/>
          </ac:spMkLst>
        </pc:spChg>
        <pc:spChg chg="mod">
          <ac:chgData name="白石 拓海" userId="92977b2d-c488-4916-b82a-7c709dde7428" providerId="ADAL" clId="{3CD6606C-997C-413A-8F90-8741AA326425}" dt="2022-10-12T05:04:27.689" v="1427" actId="1076"/>
          <ac:spMkLst>
            <pc:docMk/>
            <pc:sldMk cId="1616417285" sldId="261"/>
            <ac:spMk id="6" creationId="{997C148C-D3C2-4F93-BAC4-29C083BE8D64}"/>
          </ac:spMkLst>
        </pc:spChg>
        <pc:spChg chg="mod">
          <ac:chgData name="白石 拓海" userId="92977b2d-c488-4916-b82a-7c709dde7428" providerId="ADAL" clId="{3CD6606C-997C-413A-8F90-8741AA326425}" dt="2022-10-12T05:05:54.361" v="1449" actId="1076"/>
          <ac:spMkLst>
            <pc:docMk/>
            <pc:sldMk cId="1616417285" sldId="261"/>
            <ac:spMk id="9" creationId="{FEE3E571-E4A5-4A9E-ACAA-FDAE25B6AEE8}"/>
          </ac:spMkLst>
        </pc:spChg>
        <pc:spChg chg="mod">
          <ac:chgData name="白石 拓海" userId="92977b2d-c488-4916-b82a-7c709dde7428" providerId="ADAL" clId="{3CD6606C-997C-413A-8F90-8741AA326425}" dt="2022-10-12T05:06:00.185" v="1450" actId="1076"/>
          <ac:spMkLst>
            <pc:docMk/>
            <pc:sldMk cId="1616417285" sldId="261"/>
            <ac:spMk id="10" creationId="{39E02329-4187-4A2B-A314-15E2F4641F17}"/>
          </ac:spMkLst>
        </pc:spChg>
        <pc:spChg chg="mod">
          <ac:chgData name="白石 拓海" userId="92977b2d-c488-4916-b82a-7c709dde7428" providerId="ADAL" clId="{3CD6606C-997C-413A-8F90-8741AA326425}" dt="2022-10-12T05:04:24.794" v="1426" actId="207"/>
          <ac:spMkLst>
            <pc:docMk/>
            <pc:sldMk cId="1616417285" sldId="261"/>
            <ac:spMk id="11" creationId="{645E4FCA-DD26-4D0C-A1CC-C33A989256E2}"/>
          </ac:spMkLst>
        </pc:spChg>
        <pc:spChg chg="add mod ord">
          <ac:chgData name="白石 拓海" userId="92977b2d-c488-4916-b82a-7c709dde7428" providerId="ADAL" clId="{3CD6606C-997C-413A-8F90-8741AA326425}" dt="2022-10-12T05:14:03.817" v="1486" actId="14100"/>
          <ac:spMkLst>
            <pc:docMk/>
            <pc:sldMk cId="1616417285" sldId="261"/>
            <ac:spMk id="12" creationId="{19424919-445A-4794-981D-0200B55F643B}"/>
          </ac:spMkLst>
        </pc:spChg>
        <pc:spChg chg="add mod">
          <ac:chgData name="白石 拓海" userId="92977b2d-c488-4916-b82a-7c709dde7428" providerId="ADAL" clId="{3CD6606C-997C-413A-8F90-8741AA326425}" dt="2022-10-12T05:02:56.273" v="1416" actId="1076"/>
          <ac:spMkLst>
            <pc:docMk/>
            <pc:sldMk cId="1616417285" sldId="261"/>
            <ac:spMk id="13" creationId="{E8CB345A-2726-4798-B0FF-45D6D64465B7}"/>
          </ac:spMkLst>
        </pc:spChg>
        <pc:spChg chg="add mod">
          <ac:chgData name="白石 拓海" userId="92977b2d-c488-4916-b82a-7c709dde7428" providerId="ADAL" clId="{3CD6606C-997C-413A-8F90-8741AA326425}" dt="2022-10-12T05:03:53.097" v="1425" actId="14100"/>
          <ac:spMkLst>
            <pc:docMk/>
            <pc:sldMk cId="1616417285" sldId="261"/>
            <ac:spMk id="14" creationId="{6CA0A29A-EE33-43F4-BF67-AAEACC04D216}"/>
          </ac:spMkLst>
        </pc:spChg>
        <pc:spChg chg="add mod">
          <ac:chgData name="白石 拓海" userId="92977b2d-c488-4916-b82a-7c709dde7428" providerId="ADAL" clId="{3CD6606C-997C-413A-8F90-8741AA326425}" dt="2022-10-14T05:07:46.788" v="2131" actId="1076"/>
          <ac:spMkLst>
            <pc:docMk/>
            <pc:sldMk cId="1616417285" sldId="261"/>
            <ac:spMk id="17" creationId="{F3FF6803-8E05-4930-8843-382D15EA0075}"/>
          </ac:spMkLst>
        </pc:spChg>
        <pc:spChg chg="add del mod">
          <ac:chgData name="白石 拓海" userId="92977b2d-c488-4916-b82a-7c709dde7428" providerId="ADAL" clId="{3CD6606C-997C-413A-8F90-8741AA326425}" dt="2022-10-14T05:07:11.790" v="2125" actId="478"/>
          <ac:spMkLst>
            <pc:docMk/>
            <pc:sldMk cId="1616417285" sldId="261"/>
            <ac:spMk id="18" creationId="{6548C4D2-67E1-431A-AA5B-4411536C9E5F}"/>
          </ac:spMkLst>
        </pc:spChg>
        <pc:spChg chg="add mod">
          <ac:chgData name="白石 拓海" userId="92977b2d-c488-4916-b82a-7c709dde7428" providerId="ADAL" clId="{3CD6606C-997C-413A-8F90-8741AA326425}" dt="2022-10-14T05:07:38.162" v="2127" actId="1076"/>
          <ac:spMkLst>
            <pc:docMk/>
            <pc:sldMk cId="1616417285" sldId="261"/>
            <ac:spMk id="20" creationId="{E89D7890-1716-445B-A1F7-69F0E41319AB}"/>
          </ac:spMkLst>
        </pc:spChg>
        <pc:spChg chg="add mod">
          <ac:chgData name="白石 拓海" userId="92977b2d-c488-4916-b82a-7c709dde7428" providerId="ADAL" clId="{3CD6606C-997C-413A-8F90-8741AA326425}" dt="2022-10-14T05:06:53.403" v="2119" actId="1076"/>
          <ac:spMkLst>
            <pc:docMk/>
            <pc:sldMk cId="1616417285" sldId="261"/>
            <ac:spMk id="22" creationId="{184F486E-04CB-49E4-9AC8-609C0D02D9A9}"/>
          </ac:spMkLst>
        </pc:spChg>
        <pc:spChg chg="add mod">
          <ac:chgData name="白石 拓海" userId="92977b2d-c488-4916-b82a-7c709dde7428" providerId="ADAL" clId="{3CD6606C-997C-413A-8F90-8741AA326425}" dt="2022-10-14T05:07:01.482" v="2123" actId="1076"/>
          <ac:spMkLst>
            <pc:docMk/>
            <pc:sldMk cId="1616417285" sldId="261"/>
            <ac:spMk id="23" creationId="{FC2D100B-59E5-436D-9B6B-DF71182B961D}"/>
          </ac:spMkLst>
        </pc:spChg>
        <pc:spChg chg="add mod">
          <ac:chgData name="白石 拓海" userId="92977b2d-c488-4916-b82a-7c709dde7428" providerId="ADAL" clId="{3CD6606C-997C-413A-8F90-8741AA326425}" dt="2022-10-14T05:07:51.059" v="2132" actId="1076"/>
          <ac:spMkLst>
            <pc:docMk/>
            <pc:sldMk cId="1616417285" sldId="261"/>
            <ac:spMk id="26" creationId="{DBED14E3-073F-4399-AB4F-BF94F9DFD7DA}"/>
          </ac:spMkLst>
        </pc:spChg>
        <pc:picChg chg="mod">
          <ac:chgData name="白石 拓海" userId="92977b2d-c488-4916-b82a-7c709dde7428" providerId="ADAL" clId="{3CD6606C-997C-413A-8F90-8741AA326425}" dt="2022-10-14T05:06:54.203" v="2120" actId="1076"/>
          <ac:picMkLst>
            <pc:docMk/>
            <pc:sldMk cId="1616417285" sldId="261"/>
            <ac:picMk id="15" creationId="{88C49AEA-5F53-4B6E-94E0-D0A6CEBA19AE}"/>
          </ac:picMkLst>
        </pc:picChg>
        <pc:picChg chg="add del">
          <ac:chgData name="白石 拓海" userId="92977b2d-c488-4916-b82a-7c709dde7428" providerId="ADAL" clId="{3CD6606C-997C-413A-8F90-8741AA326425}" dt="2022-10-11T06:27:23.851" v="636"/>
          <ac:picMkLst>
            <pc:docMk/>
            <pc:sldMk cId="1616417285" sldId="261"/>
            <ac:picMk id="16" creationId="{981A1DF7-08B1-48B5-9A15-859272D68CA1}"/>
          </ac:picMkLst>
        </pc:picChg>
        <pc:picChg chg="add del mod">
          <ac:chgData name="白石 拓海" userId="92977b2d-c488-4916-b82a-7c709dde7428" providerId="ADAL" clId="{3CD6606C-997C-413A-8F90-8741AA326425}" dt="2022-10-12T05:05:27.083" v="1442"/>
          <ac:picMkLst>
            <pc:docMk/>
            <pc:sldMk cId="1616417285" sldId="261"/>
            <ac:picMk id="3074" creationId="{EE9CC543-C44E-4A34-A327-302F9141032D}"/>
          </ac:picMkLst>
        </pc:picChg>
        <pc:picChg chg="mod">
          <ac:chgData name="白石 拓海" userId="92977b2d-c488-4916-b82a-7c709dde7428" providerId="ADAL" clId="{3CD6606C-997C-413A-8F90-8741AA326425}" dt="2022-10-13T03:44:20.047" v="1790" actId="1076"/>
          <ac:picMkLst>
            <pc:docMk/>
            <pc:sldMk cId="1616417285" sldId="261"/>
            <ac:picMk id="3076" creationId="{52D23340-A77C-45DF-A09D-6A663F72ABD0}"/>
          </ac:picMkLst>
        </pc:picChg>
        <pc:picChg chg="mod">
          <ac:chgData name="白石 拓海" userId="92977b2d-c488-4916-b82a-7c709dde7428" providerId="ADAL" clId="{3CD6606C-997C-413A-8F90-8741AA326425}" dt="2022-10-12T05:09:56.057" v="1473" actId="1076"/>
          <ac:picMkLst>
            <pc:docMk/>
            <pc:sldMk cId="1616417285" sldId="261"/>
            <ac:picMk id="3080" creationId="{76ED8B68-78E4-40E7-80F3-63821DFAD745}"/>
          </ac:picMkLst>
        </pc:picChg>
      </pc:sldChg>
      <pc:sldChg chg="addSp delSp modSp add">
        <pc:chgData name="白石 拓海" userId="92977b2d-c488-4916-b82a-7c709dde7428" providerId="ADAL" clId="{3CD6606C-997C-413A-8F90-8741AA326425}" dt="2022-10-20T04:41:57.104" v="5392" actId="1076"/>
        <pc:sldMkLst>
          <pc:docMk/>
          <pc:sldMk cId="3589177176" sldId="262"/>
        </pc:sldMkLst>
        <pc:spChg chg="add del mod">
          <ac:chgData name="白石 拓海" userId="92977b2d-c488-4916-b82a-7c709dde7428" providerId="ADAL" clId="{3CD6606C-997C-413A-8F90-8741AA326425}" dt="2022-10-12T04:19:41.601" v="935"/>
          <ac:spMkLst>
            <pc:docMk/>
            <pc:sldMk cId="3589177176" sldId="262"/>
            <ac:spMk id="2" creationId="{391BA965-530D-4DF4-888E-528B09A6F6A8}"/>
          </ac:spMkLst>
        </pc:spChg>
        <pc:spChg chg="add del mod">
          <ac:chgData name="白石 拓海" userId="92977b2d-c488-4916-b82a-7c709dde7428" providerId="ADAL" clId="{3CD6606C-997C-413A-8F90-8741AA326425}" dt="2022-10-12T04:19:41.601" v="935"/>
          <ac:spMkLst>
            <pc:docMk/>
            <pc:sldMk cId="3589177176" sldId="262"/>
            <ac:spMk id="4" creationId="{7D85B028-E7FB-446E-8A29-7EA8B1EB5281}"/>
          </ac:spMkLst>
        </pc:spChg>
        <pc:spChg chg="add del mod">
          <ac:chgData name="白石 拓海" userId="92977b2d-c488-4916-b82a-7c709dde7428" providerId="ADAL" clId="{3CD6606C-997C-413A-8F90-8741AA326425}" dt="2022-10-12T04:19:41.601" v="935"/>
          <ac:spMkLst>
            <pc:docMk/>
            <pc:sldMk cId="3589177176" sldId="262"/>
            <ac:spMk id="5" creationId="{B7A880A7-2802-4253-9790-A9602E82DA29}"/>
          </ac:spMkLst>
        </pc:spChg>
        <pc:spChg chg="add del mod">
          <ac:chgData name="白石 拓海" userId="92977b2d-c488-4916-b82a-7c709dde7428" providerId="ADAL" clId="{3CD6606C-997C-413A-8F90-8741AA326425}" dt="2022-10-12T04:19:41.601" v="935"/>
          <ac:spMkLst>
            <pc:docMk/>
            <pc:sldMk cId="3589177176" sldId="262"/>
            <ac:spMk id="6" creationId="{0FFAA19E-1D8A-4F43-A848-DBC86C508B97}"/>
          </ac:spMkLst>
        </pc:spChg>
        <pc:spChg chg="add mod">
          <ac:chgData name="白石 拓海" userId="92977b2d-c488-4916-b82a-7c709dde7428" providerId="ADAL" clId="{3CD6606C-997C-413A-8F90-8741AA326425}" dt="2022-10-12T04:10:52.989" v="818" actId="208"/>
          <ac:spMkLst>
            <pc:docMk/>
            <pc:sldMk cId="3589177176" sldId="262"/>
            <ac:spMk id="9" creationId="{50EAF2BD-90CD-49ED-BD5D-1FE2E58F4595}"/>
          </ac:spMkLst>
        </pc:spChg>
        <pc:spChg chg="add del mod">
          <ac:chgData name="白石 拓海" userId="92977b2d-c488-4916-b82a-7c709dde7428" providerId="ADAL" clId="{3CD6606C-997C-413A-8F90-8741AA326425}" dt="2022-10-12T04:19:41.601" v="935"/>
          <ac:spMkLst>
            <pc:docMk/>
            <pc:sldMk cId="3589177176" sldId="262"/>
            <ac:spMk id="10" creationId="{E54CFD84-6A94-46DE-AE8F-99F25C401E46}"/>
          </ac:spMkLst>
        </pc:spChg>
        <pc:spChg chg="add del mod">
          <ac:chgData name="白石 拓海" userId="92977b2d-c488-4916-b82a-7c709dde7428" providerId="ADAL" clId="{3CD6606C-997C-413A-8F90-8741AA326425}" dt="2022-10-12T04:19:41.601" v="935"/>
          <ac:spMkLst>
            <pc:docMk/>
            <pc:sldMk cId="3589177176" sldId="262"/>
            <ac:spMk id="11" creationId="{A9E6FB99-D78A-4C33-ACF4-6C86D9F412D2}"/>
          </ac:spMkLst>
        </pc:spChg>
        <pc:spChg chg="add del mod">
          <ac:chgData name="白石 拓海" userId="92977b2d-c488-4916-b82a-7c709dde7428" providerId="ADAL" clId="{3CD6606C-997C-413A-8F90-8741AA326425}" dt="2022-10-12T04:19:41.601" v="935"/>
          <ac:spMkLst>
            <pc:docMk/>
            <pc:sldMk cId="3589177176" sldId="262"/>
            <ac:spMk id="12" creationId="{2BBC7B92-2B11-49A3-94BB-DE4640AFA43D}"/>
          </ac:spMkLst>
        </pc:spChg>
        <pc:spChg chg="add del mod">
          <ac:chgData name="白石 拓海" userId="92977b2d-c488-4916-b82a-7c709dde7428" providerId="ADAL" clId="{3CD6606C-997C-413A-8F90-8741AA326425}" dt="2022-10-12T04:19:41.601" v="935"/>
          <ac:spMkLst>
            <pc:docMk/>
            <pc:sldMk cId="3589177176" sldId="262"/>
            <ac:spMk id="13" creationId="{621FC2C7-A5F3-4425-A30B-DB354F5379BC}"/>
          </ac:spMkLst>
        </pc:spChg>
        <pc:spChg chg="add mod ord">
          <ac:chgData name="白石 拓海" userId="92977b2d-c488-4916-b82a-7c709dde7428" providerId="ADAL" clId="{3CD6606C-997C-413A-8F90-8741AA326425}" dt="2022-10-19T04:05:36.629" v="2897" actId="14100"/>
          <ac:spMkLst>
            <pc:docMk/>
            <pc:sldMk cId="3589177176" sldId="262"/>
            <ac:spMk id="14" creationId="{B837BEA1-2FD0-43C5-88E9-E59C77AA968E}"/>
          </ac:spMkLst>
        </pc:spChg>
        <pc:spChg chg="add mod ord">
          <ac:chgData name="白石 拓海" userId="92977b2d-c488-4916-b82a-7c709dde7428" providerId="ADAL" clId="{3CD6606C-997C-413A-8F90-8741AA326425}" dt="2022-10-20T02:20:13.895" v="4061" actId="20577"/>
          <ac:spMkLst>
            <pc:docMk/>
            <pc:sldMk cId="3589177176" sldId="262"/>
            <ac:spMk id="15" creationId="{3B22B41A-A0DB-4540-B15B-289E79FA21DF}"/>
          </ac:spMkLst>
        </pc:spChg>
        <pc:spChg chg="add del mod">
          <ac:chgData name="白石 拓海" userId="92977b2d-c488-4916-b82a-7c709dde7428" providerId="ADAL" clId="{3CD6606C-997C-413A-8F90-8741AA326425}" dt="2022-10-18T05:11:24.227" v="2588" actId="478"/>
          <ac:spMkLst>
            <pc:docMk/>
            <pc:sldMk cId="3589177176" sldId="262"/>
            <ac:spMk id="17" creationId="{8FE1AEC4-DEDF-486A-905C-B03E49883AD9}"/>
          </ac:spMkLst>
        </pc:spChg>
        <pc:spChg chg="add mod ord">
          <ac:chgData name="白石 拓海" userId="92977b2d-c488-4916-b82a-7c709dde7428" providerId="ADAL" clId="{3CD6606C-997C-413A-8F90-8741AA326425}" dt="2022-10-20T04:41:57.104" v="5392" actId="1076"/>
          <ac:spMkLst>
            <pc:docMk/>
            <pc:sldMk cId="3589177176" sldId="262"/>
            <ac:spMk id="18" creationId="{426236B1-BE4E-48CF-8489-1B6C002BA7D1}"/>
          </ac:spMkLst>
        </pc:spChg>
        <pc:spChg chg="add del mod">
          <ac:chgData name="白石 拓海" userId="92977b2d-c488-4916-b82a-7c709dde7428" providerId="ADAL" clId="{3CD6606C-997C-413A-8F90-8741AA326425}" dt="2022-10-12T04:07:10.904" v="749"/>
          <ac:spMkLst>
            <pc:docMk/>
            <pc:sldMk cId="3589177176" sldId="262"/>
            <ac:spMk id="18" creationId="{E0EA4724-84B2-4D60-BBB0-570254467091}"/>
          </ac:spMkLst>
        </pc:spChg>
        <pc:spChg chg="add mod">
          <ac:chgData name="白石 拓海" userId="92977b2d-c488-4916-b82a-7c709dde7428" providerId="ADAL" clId="{3CD6606C-997C-413A-8F90-8741AA326425}" dt="2022-10-12T04:10:52.989" v="818" actId="208"/>
          <ac:spMkLst>
            <pc:docMk/>
            <pc:sldMk cId="3589177176" sldId="262"/>
            <ac:spMk id="19" creationId="{95524B25-01C1-4EA7-98C7-32BD29C598E0}"/>
          </ac:spMkLst>
        </pc:spChg>
        <pc:spChg chg="add mod">
          <ac:chgData name="白石 拓海" userId="92977b2d-c488-4916-b82a-7c709dde7428" providerId="ADAL" clId="{3CD6606C-997C-413A-8F90-8741AA326425}" dt="2022-10-12T04:30:05.679" v="1311" actId="208"/>
          <ac:spMkLst>
            <pc:docMk/>
            <pc:sldMk cId="3589177176" sldId="262"/>
            <ac:spMk id="20" creationId="{1E3EA0B6-A94C-4FCF-BB41-DCF439E2004B}"/>
          </ac:spMkLst>
        </pc:spChg>
        <pc:spChg chg="add mod">
          <ac:chgData name="白石 拓海" userId="92977b2d-c488-4916-b82a-7c709dde7428" providerId="ADAL" clId="{3CD6606C-997C-413A-8F90-8741AA326425}" dt="2022-10-18T05:12:10.644" v="2615" actId="1037"/>
          <ac:spMkLst>
            <pc:docMk/>
            <pc:sldMk cId="3589177176" sldId="262"/>
            <ac:spMk id="21" creationId="{5DBD2AD9-530C-4901-B1DC-1A1BB6EEA145}"/>
          </ac:spMkLst>
        </pc:spChg>
        <pc:spChg chg="add mod">
          <ac:chgData name="白石 拓海" userId="92977b2d-c488-4916-b82a-7c709dde7428" providerId="ADAL" clId="{3CD6606C-997C-413A-8F90-8741AA326425}" dt="2022-10-20T04:41:55.324" v="5391" actId="20577"/>
          <ac:spMkLst>
            <pc:docMk/>
            <pc:sldMk cId="3589177176" sldId="262"/>
            <ac:spMk id="22" creationId="{0FDA2D7D-0EEA-4D0A-800A-C0874FDC720B}"/>
          </ac:spMkLst>
        </pc:spChg>
        <pc:spChg chg="add del mod ord">
          <ac:chgData name="白石 拓海" userId="92977b2d-c488-4916-b82a-7c709dde7428" providerId="ADAL" clId="{3CD6606C-997C-413A-8F90-8741AA326425}" dt="2022-10-18T05:11:14.115" v="2583" actId="478"/>
          <ac:spMkLst>
            <pc:docMk/>
            <pc:sldMk cId="3589177176" sldId="262"/>
            <ac:spMk id="23" creationId="{157EFA93-A4B8-4774-A52C-F19B0F07D7EE}"/>
          </ac:spMkLst>
        </pc:spChg>
        <pc:spChg chg="add del">
          <ac:chgData name="白石 拓海" userId="92977b2d-c488-4916-b82a-7c709dde7428" providerId="ADAL" clId="{3CD6606C-997C-413A-8F90-8741AA326425}" dt="2022-10-12T04:35:08.359" v="1314"/>
          <ac:spMkLst>
            <pc:docMk/>
            <pc:sldMk cId="3589177176" sldId="262"/>
            <ac:spMk id="24" creationId="{2BCEB2AC-C53A-4E68-9EC3-DA33FACCA942}"/>
          </ac:spMkLst>
        </pc:spChg>
        <pc:spChg chg="add mod ord">
          <ac:chgData name="白石 拓海" userId="92977b2d-c488-4916-b82a-7c709dde7428" providerId="ADAL" clId="{3CD6606C-997C-413A-8F90-8741AA326425}" dt="2022-10-18T05:11:51.850" v="2595" actId="14100"/>
          <ac:spMkLst>
            <pc:docMk/>
            <pc:sldMk cId="3589177176" sldId="262"/>
            <ac:spMk id="24" creationId="{7A800E86-6AE8-4137-9953-07D44332E908}"/>
          </ac:spMkLst>
        </pc:spChg>
        <pc:picChg chg="add del mod">
          <ac:chgData name="白石 拓海" userId="92977b2d-c488-4916-b82a-7c709dde7428" providerId="ADAL" clId="{3CD6606C-997C-413A-8F90-8741AA326425}" dt="2022-10-12T04:19:41.601" v="935"/>
          <ac:picMkLst>
            <pc:docMk/>
            <pc:sldMk cId="3589177176" sldId="262"/>
            <ac:picMk id="3" creationId="{E02CF293-D70C-45E0-81B4-034F343D79B9}"/>
          </ac:picMkLst>
        </pc:picChg>
        <pc:picChg chg="add del mod">
          <ac:chgData name="白石 拓海" userId="92977b2d-c488-4916-b82a-7c709dde7428" providerId="ADAL" clId="{3CD6606C-997C-413A-8F90-8741AA326425}" dt="2022-10-12T04:19:41.601" v="935"/>
          <ac:picMkLst>
            <pc:docMk/>
            <pc:sldMk cId="3589177176" sldId="262"/>
            <ac:picMk id="7" creationId="{80D26361-A12C-46E1-9820-CE47C2C638BB}"/>
          </ac:picMkLst>
        </pc:picChg>
        <pc:picChg chg="add del mod">
          <ac:chgData name="白石 拓海" userId="92977b2d-c488-4916-b82a-7c709dde7428" providerId="ADAL" clId="{3CD6606C-997C-413A-8F90-8741AA326425}" dt="2022-10-12T04:19:41.601" v="935"/>
          <ac:picMkLst>
            <pc:docMk/>
            <pc:sldMk cId="3589177176" sldId="262"/>
            <ac:picMk id="8" creationId="{3FDD93E9-7F56-4F1C-9EFE-6BEE51DC55D5}"/>
          </ac:picMkLst>
        </pc:picChg>
        <pc:picChg chg="add ord">
          <ac:chgData name="白石 拓海" userId="92977b2d-c488-4916-b82a-7c709dde7428" providerId="ADAL" clId="{3CD6606C-997C-413A-8F90-8741AA326425}" dt="2022-10-18T05:11:48.218" v="2594" actId="167"/>
          <ac:picMkLst>
            <pc:docMk/>
            <pc:sldMk cId="3589177176" sldId="262"/>
            <ac:picMk id="16" creationId="{3F70B24E-0F1F-4362-B388-397A607B68C5}"/>
          </ac:picMkLst>
        </pc:picChg>
        <pc:picChg chg="add mod">
          <ac:chgData name="白石 拓海" userId="92977b2d-c488-4916-b82a-7c709dde7428" providerId="ADAL" clId="{3CD6606C-997C-413A-8F90-8741AA326425}" dt="2022-10-12T05:10:09.633" v="1479" actId="1076"/>
          <ac:picMkLst>
            <pc:docMk/>
            <pc:sldMk cId="3589177176" sldId="262"/>
            <ac:picMk id="25" creationId="{87706B4C-AD4B-4F70-B48F-EC6B21D9ACE5}"/>
          </ac:picMkLst>
        </pc:picChg>
        <pc:picChg chg="add mod">
          <ac:chgData name="白石 拓海" userId="92977b2d-c488-4916-b82a-7c709dde7428" providerId="ADAL" clId="{3CD6606C-997C-413A-8F90-8741AA326425}" dt="2022-10-12T05:10:11.809" v="1480" actId="1076"/>
          <ac:picMkLst>
            <pc:docMk/>
            <pc:sldMk cId="3589177176" sldId="262"/>
            <ac:picMk id="1026" creationId="{8FD93681-EBC6-4377-A5EC-8E071D8D9BFD}"/>
          </ac:picMkLst>
        </pc:picChg>
        <pc:picChg chg="add mod">
          <ac:chgData name="白石 拓海" userId="92977b2d-c488-4916-b82a-7c709dde7428" providerId="ADAL" clId="{3CD6606C-997C-413A-8F90-8741AA326425}" dt="2022-10-12T05:09:11.441" v="1471" actId="1076"/>
          <ac:picMkLst>
            <pc:docMk/>
            <pc:sldMk cId="3589177176" sldId="262"/>
            <ac:picMk id="1028" creationId="{8DD1CC19-765E-44C4-8BD6-ED08893D0386}"/>
          </ac:picMkLst>
        </pc:picChg>
      </pc:sldChg>
      <pc:sldChg chg="addSp modSp ord">
        <pc:chgData name="白石 拓海" userId="92977b2d-c488-4916-b82a-7c709dde7428" providerId="ADAL" clId="{3CD6606C-997C-413A-8F90-8741AA326425}" dt="2022-10-20T02:23:40.134" v="4233" actId="20577"/>
        <pc:sldMkLst>
          <pc:docMk/>
          <pc:sldMk cId="4019647017" sldId="263"/>
        </pc:sldMkLst>
        <pc:spChg chg="mod">
          <ac:chgData name="白石 拓海" userId="92977b2d-c488-4916-b82a-7c709dde7428" providerId="ADAL" clId="{3CD6606C-997C-413A-8F90-8741AA326425}" dt="2022-10-18T05:22:00.436" v="2840" actId="403"/>
          <ac:spMkLst>
            <pc:docMk/>
            <pc:sldMk cId="4019647017" sldId="263"/>
            <ac:spMk id="3" creationId="{D3F6700D-643D-4283-87C4-3E6C4D087E5E}"/>
          </ac:spMkLst>
        </pc:spChg>
        <pc:spChg chg="mod">
          <ac:chgData name="白石 拓海" userId="92977b2d-c488-4916-b82a-7c709dde7428" providerId="ADAL" clId="{3CD6606C-997C-413A-8F90-8741AA326425}" dt="2022-10-18T05:21:53.834" v="2836" actId="1076"/>
          <ac:spMkLst>
            <pc:docMk/>
            <pc:sldMk cId="4019647017" sldId="263"/>
            <ac:spMk id="4" creationId="{3A5EC22D-7D66-4C0D-B04F-40B4D8B81441}"/>
          </ac:spMkLst>
        </pc:spChg>
        <pc:spChg chg="mod">
          <ac:chgData name="白石 拓海" userId="92977b2d-c488-4916-b82a-7c709dde7428" providerId="ADAL" clId="{3CD6606C-997C-413A-8F90-8741AA326425}" dt="2022-10-18T05:21:53.834" v="2836" actId="1076"/>
          <ac:spMkLst>
            <pc:docMk/>
            <pc:sldMk cId="4019647017" sldId="263"/>
            <ac:spMk id="5" creationId="{AACFEE48-DEBF-44E7-9C77-ED8D63280264}"/>
          </ac:spMkLst>
        </pc:spChg>
        <pc:spChg chg="mod">
          <ac:chgData name="白石 拓海" userId="92977b2d-c488-4916-b82a-7c709dde7428" providerId="ADAL" clId="{3CD6606C-997C-413A-8F90-8741AA326425}" dt="2022-10-18T05:22:17.530" v="2843" actId="1076"/>
          <ac:spMkLst>
            <pc:docMk/>
            <pc:sldMk cId="4019647017" sldId="263"/>
            <ac:spMk id="6" creationId="{354A9EAC-E3FE-4F05-B4A4-9EC35BAE43E0}"/>
          </ac:spMkLst>
        </pc:spChg>
        <pc:spChg chg="mod">
          <ac:chgData name="白石 拓海" userId="92977b2d-c488-4916-b82a-7c709dde7428" providerId="ADAL" clId="{3CD6606C-997C-413A-8F90-8741AA326425}" dt="2022-10-18T05:21:53.834" v="2836" actId="1076"/>
          <ac:spMkLst>
            <pc:docMk/>
            <pc:sldMk cId="4019647017" sldId="263"/>
            <ac:spMk id="7" creationId="{F48CFFB4-7060-4F2A-B7BB-BF8058629FE7}"/>
          </ac:spMkLst>
        </pc:spChg>
        <pc:spChg chg="mod">
          <ac:chgData name="白石 拓海" userId="92977b2d-c488-4916-b82a-7c709dde7428" providerId="ADAL" clId="{3CD6606C-997C-413A-8F90-8741AA326425}" dt="2022-10-18T05:24:04.562" v="2854" actId="1076"/>
          <ac:spMkLst>
            <pc:docMk/>
            <pc:sldMk cId="4019647017" sldId="263"/>
            <ac:spMk id="8" creationId="{C9443CDE-FF0A-401E-886F-D255874F8173}"/>
          </ac:spMkLst>
        </pc:spChg>
        <pc:spChg chg="mod">
          <ac:chgData name="白石 拓海" userId="92977b2d-c488-4916-b82a-7c709dde7428" providerId="ADAL" clId="{3CD6606C-997C-413A-8F90-8741AA326425}" dt="2022-10-20T02:23:40.134" v="4233" actId="20577"/>
          <ac:spMkLst>
            <pc:docMk/>
            <pc:sldMk cId="4019647017" sldId="263"/>
            <ac:spMk id="9" creationId="{1CE97C4D-38E9-40B4-AB01-D1E30B32D8B2}"/>
          </ac:spMkLst>
        </pc:spChg>
        <pc:spChg chg="add mod">
          <ac:chgData name="白石 拓海" userId="92977b2d-c488-4916-b82a-7c709dde7428" providerId="ADAL" clId="{3CD6606C-997C-413A-8F90-8741AA326425}" dt="2022-10-18T05:21:43.373" v="2835" actId="20577"/>
          <ac:spMkLst>
            <pc:docMk/>
            <pc:sldMk cId="4019647017" sldId="263"/>
            <ac:spMk id="10" creationId="{21483962-E5EC-49C0-A00B-5F6978E70712}"/>
          </ac:spMkLst>
        </pc:spChg>
        <pc:spChg chg="add mod ord">
          <ac:chgData name="白石 拓海" userId="92977b2d-c488-4916-b82a-7c709dde7428" providerId="ADAL" clId="{3CD6606C-997C-413A-8F90-8741AA326425}" dt="2022-10-18T05:23:14.026" v="2847" actId="1076"/>
          <ac:spMkLst>
            <pc:docMk/>
            <pc:sldMk cId="4019647017" sldId="263"/>
            <ac:spMk id="11" creationId="{B9C58EF6-61DE-432A-916F-555487E84C69}"/>
          </ac:spMkLst>
        </pc:spChg>
        <pc:picChg chg="mod ord">
          <ac:chgData name="白石 拓海" userId="92977b2d-c488-4916-b82a-7c709dde7428" providerId="ADAL" clId="{3CD6606C-997C-413A-8F90-8741AA326425}" dt="2022-10-18T05:20:41.337" v="2676" actId="167"/>
          <ac:picMkLst>
            <pc:docMk/>
            <pc:sldMk cId="4019647017" sldId="263"/>
            <ac:picMk id="2" creationId="{5C273A81-4DCF-4222-B834-C6484C4AA981}"/>
          </ac:picMkLst>
        </pc:picChg>
        <pc:picChg chg="add mod">
          <ac:chgData name="白石 拓海" userId="92977b2d-c488-4916-b82a-7c709dde7428" providerId="ADAL" clId="{3CD6606C-997C-413A-8F90-8741AA326425}" dt="2022-10-18T05:26:58.418" v="2858" actId="1076"/>
          <ac:picMkLst>
            <pc:docMk/>
            <pc:sldMk cId="4019647017" sldId="263"/>
            <ac:picMk id="13" creationId="{FE3A7AE8-7517-48B9-976F-61883973E140}"/>
          </ac:picMkLst>
        </pc:picChg>
        <pc:picChg chg="add mod">
          <ac:chgData name="白石 拓海" userId="92977b2d-c488-4916-b82a-7c709dde7428" providerId="ADAL" clId="{3CD6606C-997C-413A-8F90-8741AA326425}" dt="2022-10-18T05:23:17.722" v="2848" actId="1076"/>
          <ac:picMkLst>
            <pc:docMk/>
            <pc:sldMk cId="4019647017" sldId="263"/>
            <ac:picMk id="2050" creationId="{18C1F221-DEC3-4A63-8088-99EA5558FCAB}"/>
          </ac:picMkLst>
        </pc:picChg>
        <pc:picChg chg="add mod">
          <ac:chgData name="白石 拓海" userId="92977b2d-c488-4916-b82a-7c709dde7428" providerId="ADAL" clId="{3CD6606C-997C-413A-8F90-8741AA326425}" dt="2022-10-18T05:23:58.681" v="2853" actId="1076"/>
          <ac:picMkLst>
            <pc:docMk/>
            <pc:sldMk cId="4019647017" sldId="263"/>
            <ac:picMk id="2052" creationId="{D6CD2AC1-5AA8-4CB4-87CC-A7AFFCAF902A}"/>
          </ac:picMkLst>
        </pc:picChg>
        <pc:picChg chg="add mod">
          <ac:chgData name="白石 拓海" userId="92977b2d-c488-4916-b82a-7c709dde7428" providerId="ADAL" clId="{3CD6606C-997C-413A-8F90-8741AA326425}" dt="2022-10-18T05:27:54.738" v="2862" actId="14100"/>
          <ac:picMkLst>
            <pc:docMk/>
            <pc:sldMk cId="4019647017" sldId="263"/>
            <ac:picMk id="2054" creationId="{F3ECFA7B-5225-4D21-B7A9-BD118FED90C0}"/>
          </ac:picMkLst>
        </pc:picChg>
      </pc:sldChg>
      <pc:sldChg chg="addSp delSp modSp">
        <pc:chgData name="白石 拓海" userId="92977b2d-c488-4916-b82a-7c709dde7428" providerId="ADAL" clId="{3CD6606C-997C-413A-8F90-8741AA326425}" dt="2022-10-20T02:32:48.154" v="4620" actId="1076"/>
        <pc:sldMkLst>
          <pc:docMk/>
          <pc:sldMk cId="4022183620" sldId="264"/>
        </pc:sldMkLst>
        <pc:spChg chg="mod">
          <ac:chgData name="白石 拓海" userId="92977b2d-c488-4916-b82a-7c709dde7428" providerId="ADAL" clId="{3CD6606C-997C-413A-8F90-8741AA326425}" dt="2022-10-18T05:20:16.609" v="2673" actId="1076"/>
          <ac:spMkLst>
            <pc:docMk/>
            <pc:sldMk cId="4022183620" sldId="264"/>
            <ac:spMk id="3" creationId="{69246A7C-AB72-4935-A7C8-A98ED2EDB5FA}"/>
          </ac:spMkLst>
        </pc:spChg>
        <pc:spChg chg="mod">
          <ac:chgData name="白石 拓海" userId="92977b2d-c488-4916-b82a-7c709dde7428" providerId="ADAL" clId="{3CD6606C-997C-413A-8F90-8741AA326425}" dt="2022-10-20T02:31:58.175" v="4589" actId="20577"/>
          <ac:spMkLst>
            <pc:docMk/>
            <pc:sldMk cId="4022183620" sldId="264"/>
            <ac:spMk id="4" creationId="{494A3BC5-4588-47A9-B627-71733CB0DC4D}"/>
          </ac:spMkLst>
        </pc:spChg>
        <pc:spChg chg="mod">
          <ac:chgData name="白石 拓海" userId="92977b2d-c488-4916-b82a-7c709dde7428" providerId="ADAL" clId="{3CD6606C-997C-413A-8F90-8741AA326425}" dt="2022-10-20T02:32:48.154" v="4620" actId="1076"/>
          <ac:spMkLst>
            <pc:docMk/>
            <pc:sldMk cId="4022183620" sldId="264"/>
            <ac:spMk id="5" creationId="{CA1B9D3A-EB85-49DD-B678-45CCB9ABE874}"/>
          </ac:spMkLst>
        </pc:spChg>
        <pc:spChg chg="mod">
          <ac:chgData name="白石 拓海" userId="92977b2d-c488-4916-b82a-7c709dde7428" providerId="ADAL" clId="{3CD6606C-997C-413A-8F90-8741AA326425}" dt="2022-10-18T05:10:48.370" v="2580" actId="1076"/>
          <ac:spMkLst>
            <pc:docMk/>
            <pc:sldMk cId="4022183620" sldId="264"/>
            <ac:spMk id="6" creationId="{269C7AF6-8AAA-4CED-8BE5-0FF7E21D5FA7}"/>
          </ac:spMkLst>
        </pc:spChg>
        <pc:spChg chg="add mod ord">
          <ac:chgData name="白石 拓海" userId="92977b2d-c488-4916-b82a-7c709dde7428" providerId="ADAL" clId="{3CD6606C-997C-413A-8F90-8741AA326425}" dt="2022-10-18T05:10:45.874" v="2579" actId="1076"/>
          <ac:spMkLst>
            <pc:docMk/>
            <pc:sldMk cId="4022183620" sldId="264"/>
            <ac:spMk id="10" creationId="{8210CD4E-84F9-4D46-BD2F-57E1EF04BC68}"/>
          </ac:spMkLst>
        </pc:spChg>
        <pc:picChg chg="ord">
          <ac:chgData name="白石 拓海" userId="92977b2d-c488-4916-b82a-7c709dde7428" providerId="ADAL" clId="{3CD6606C-997C-413A-8F90-8741AA326425}" dt="2022-10-18T05:09:17.603" v="2564" actId="167"/>
          <ac:picMkLst>
            <pc:docMk/>
            <pc:sldMk cId="4022183620" sldId="264"/>
            <ac:picMk id="2" creationId="{5BFFAC59-7735-4A2C-85F2-E45BBA8F7ED0}"/>
          </ac:picMkLst>
        </pc:picChg>
        <pc:picChg chg="add mod ord modCrop">
          <ac:chgData name="白石 拓海" userId="92977b2d-c488-4916-b82a-7c709dde7428" providerId="ADAL" clId="{3CD6606C-997C-413A-8F90-8741AA326425}" dt="2022-10-20T02:31:48.541" v="4578" actId="14100"/>
          <ac:picMkLst>
            <pc:docMk/>
            <pc:sldMk cId="4022183620" sldId="264"/>
            <ac:picMk id="8" creationId="{3001D524-04A5-4B27-9A43-2544E07482DE}"/>
          </ac:picMkLst>
        </pc:picChg>
        <pc:picChg chg="add mod">
          <ac:chgData name="白石 拓海" userId="92977b2d-c488-4916-b82a-7c709dde7428" providerId="ADAL" clId="{3CD6606C-997C-413A-8F90-8741AA326425}" dt="2022-10-20T02:31:52.007" v="4580" actId="14100"/>
          <ac:picMkLst>
            <pc:docMk/>
            <pc:sldMk cId="4022183620" sldId="264"/>
            <ac:picMk id="9" creationId="{595A3AA9-C0EB-4518-82D4-264FBA23E5AA}"/>
          </ac:picMkLst>
        </pc:picChg>
        <pc:picChg chg="add del">
          <ac:chgData name="白石 拓海" userId="92977b2d-c488-4916-b82a-7c709dde7428" providerId="ADAL" clId="{3CD6606C-997C-413A-8F90-8741AA326425}" dt="2022-10-18T05:07:31.677" v="2555"/>
          <ac:picMkLst>
            <pc:docMk/>
            <pc:sldMk cId="4022183620" sldId="264"/>
            <ac:picMk id="1026" creationId="{F94F8BEE-56DF-4EE3-982F-346CEE87B036}"/>
          </ac:picMkLst>
        </pc:picChg>
      </pc:sldChg>
      <pc:sldChg chg="addSp delSp modSp add">
        <pc:chgData name="白石 拓海" userId="92977b2d-c488-4916-b82a-7c709dde7428" providerId="ADAL" clId="{3CD6606C-997C-413A-8F90-8741AA326425}" dt="2022-10-19T06:00:10.866" v="3318" actId="1076"/>
        <pc:sldMkLst>
          <pc:docMk/>
          <pc:sldMk cId="3973435855" sldId="265"/>
        </pc:sldMkLst>
        <pc:spChg chg="add del">
          <ac:chgData name="白石 拓海" userId="92977b2d-c488-4916-b82a-7c709dde7428" providerId="ADAL" clId="{3CD6606C-997C-413A-8F90-8741AA326425}" dt="2022-10-19T05:59:30.255" v="3309"/>
          <ac:spMkLst>
            <pc:docMk/>
            <pc:sldMk cId="3973435855" sldId="265"/>
            <ac:spMk id="4" creationId="{62363313-B43D-47B6-9FCB-934577B3B790}"/>
          </ac:spMkLst>
        </pc:spChg>
        <pc:spChg chg="add del mod">
          <ac:chgData name="白石 拓海" userId="92977b2d-c488-4916-b82a-7c709dde7428" providerId="ADAL" clId="{3CD6606C-997C-413A-8F90-8741AA326425}" dt="2022-10-19T05:12:26.013" v="3014"/>
          <ac:spMkLst>
            <pc:docMk/>
            <pc:sldMk cId="3973435855" sldId="265"/>
            <ac:spMk id="5" creationId="{3BE8AAAD-5A95-4078-B3DB-9473F779F948}"/>
          </ac:spMkLst>
        </pc:spChg>
        <pc:spChg chg="add del mod">
          <ac:chgData name="白石 拓海" userId="92977b2d-c488-4916-b82a-7c709dde7428" providerId="ADAL" clId="{3CD6606C-997C-413A-8F90-8741AA326425}" dt="2022-10-19T05:59:30.255" v="3309"/>
          <ac:spMkLst>
            <pc:docMk/>
            <pc:sldMk cId="3973435855" sldId="265"/>
            <ac:spMk id="6" creationId="{7527FAEF-3A22-42B6-BECA-85EF6465BAE1}"/>
          </ac:spMkLst>
        </pc:spChg>
        <pc:spChg chg="add del">
          <ac:chgData name="白石 拓海" userId="92977b2d-c488-4916-b82a-7c709dde7428" providerId="ADAL" clId="{3CD6606C-997C-413A-8F90-8741AA326425}" dt="2022-10-19T05:59:30.255" v="3309"/>
          <ac:spMkLst>
            <pc:docMk/>
            <pc:sldMk cId="3973435855" sldId="265"/>
            <ac:spMk id="7" creationId="{8BAA9AEA-214B-461A-87B4-B2DD11CAD978}"/>
          </ac:spMkLst>
        </pc:spChg>
        <pc:spChg chg="add del">
          <ac:chgData name="白石 拓海" userId="92977b2d-c488-4916-b82a-7c709dde7428" providerId="ADAL" clId="{3CD6606C-997C-413A-8F90-8741AA326425}" dt="2022-10-19T05:12:26.013" v="3014"/>
          <ac:spMkLst>
            <pc:docMk/>
            <pc:sldMk cId="3973435855" sldId="265"/>
            <ac:spMk id="8" creationId="{4926C607-A6B2-440C-AEDB-AB67E2F1071A}"/>
          </ac:spMkLst>
        </pc:spChg>
        <pc:spChg chg="add del">
          <ac:chgData name="白石 拓海" userId="92977b2d-c488-4916-b82a-7c709dde7428" providerId="ADAL" clId="{3CD6606C-997C-413A-8F90-8741AA326425}" dt="2022-10-19T05:59:30.255" v="3309"/>
          <ac:spMkLst>
            <pc:docMk/>
            <pc:sldMk cId="3973435855" sldId="265"/>
            <ac:spMk id="9" creationId="{6BA28C74-6665-4308-AC9F-E41666C25099}"/>
          </ac:spMkLst>
        </pc:spChg>
        <pc:spChg chg="add del">
          <ac:chgData name="白石 拓海" userId="92977b2d-c488-4916-b82a-7c709dde7428" providerId="ADAL" clId="{3CD6606C-997C-413A-8F90-8741AA326425}" dt="2022-10-19T05:59:30.255" v="3309"/>
          <ac:spMkLst>
            <pc:docMk/>
            <pc:sldMk cId="3973435855" sldId="265"/>
            <ac:spMk id="10" creationId="{E76A3F75-02D6-455C-9BF4-458B997BC004}"/>
          </ac:spMkLst>
        </pc:spChg>
        <pc:spChg chg="add del mod">
          <ac:chgData name="白石 拓海" userId="92977b2d-c488-4916-b82a-7c709dde7428" providerId="ADAL" clId="{3CD6606C-997C-413A-8F90-8741AA326425}" dt="2022-10-19T05:59:30.255" v="3309"/>
          <ac:spMkLst>
            <pc:docMk/>
            <pc:sldMk cId="3973435855" sldId="265"/>
            <ac:spMk id="11" creationId="{2A194926-8F72-4FBA-98BF-FC9117DA094C}"/>
          </ac:spMkLst>
        </pc:spChg>
        <pc:spChg chg="add del mod">
          <ac:chgData name="白石 拓海" userId="92977b2d-c488-4916-b82a-7c709dde7428" providerId="ADAL" clId="{3CD6606C-997C-413A-8F90-8741AA326425}" dt="2022-10-19T05:59:30.255" v="3309"/>
          <ac:spMkLst>
            <pc:docMk/>
            <pc:sldMk cId="3973435855" sldId="265"/>
            <ac:spMk id="16" creationId="{B6CB59E7-4797-4A3C-B59A-F81FE8D59F81}"/>
          </ac:spMkLst>
        </pc:spChg>
        <pc:spChg chg="add del mod">
          <ac:chgData name="白石 拓海" userId="92977b2d-c488-4916-b82a-7c709dde7428" providerId="ADAL" clId="{3CD6606C-997C-413A-8F90-8741AA326425}" dt="2022-10-19T05:59:30.255" v="3309"/>
          <ac:spMkLst>
            <pc:docMk/>
            <pc:sldMk cId="3973435855" sldId="265"/>
            <ac:spMk id="17" creationId="{262AF092-21AE-4596-86D0-D71400EC64CB}"/>
          </ac:spMkLst>
        </pc:spChg>
        <pc:spChg chg="add del">
          <ac:chgData name="白石 拓海" userId="92977b2d-c488-4916-b82a-7c709dde7428" providerId="ADAL" clId="{3CD6606C-997C-413A-8F90-8741AA326425}" dt="2022-10-19T05:59:30.255" v="3309"/>
          <ac:spMkLst>
            <pc:docMk/>
            <pc:sldMk cId="3973435855" sldId="265"/>
            <ac:spMk id="18" creationId="{0F7DF6A7-9A26-43CC-B6FB-B58D20CA4025}"/>
          </ac:spMkLst>
        </pc:spChg>
        <pc:spChg chg="add del">
          <ac:chgData name="白石 拓海" userId="92977b2d-c488-4916-b82a-7c709dde7428" providerId="ADAL" clId="{3CD6606C-997C-413A-8F90-8741AA326425}" dt="2022-10-19T04:27:05.226" v="2906"/>
          <ac:spMkLst>
            <pc:docMk/>
            <pc:sldMk cId="3973435855" sldId="265"/>
            <ac:spMk id="19" creationId="{216F7D56-4FA7-4112-B014-9BE32600B4E5}"/>
          </ac:spMkLst>
        </pc:spChg>
        <pc:spChg chg="add">
          <ac:chgData name="白石 拓海" userId="92977b2d-c488-4916-b82a-7c709dde7428" providerId="ADAL" clId="{3CD6606C-997C-413A-8F90-8741AA326425}" dt="2022-10-19T05:54:16.693" v="3229"/>
          <ac:spMkLst>
            <pc:docMk/>
            <pc:sldMk cId="3973435855" sldId="265"/>
            <ac:spMk id="20" creationId="{056B99F2-48B1-4389-9484-56E15D299A34}"/>
          </ac:spMkLst>
        </pc:spChg>
        <pc:spChg chg="add">
          <ac:chgData name="白石 拓海" userId="92977b2d-c488-4916-b82a-7c709dde7428" providerId="ADAL" clId="{3CD6606C-997C-413A-8F90-8741AA326425}" dt="2022-10-19T05:54:16.693" v="3229"/>
          <ac:spMkLst>
            <pc:docMk/>
            <pc:sldMk cId="3973435855" sldId="265"/>
            <ac:spMk id="21" creationId="{5A44B816-D790-4CF8-91B7-477D6D4B39AD}"/>
          </ac:spMkLst>
        </pc:spChg>
        <pc:spChg chg="add">
          <ac:chgData name="白石 拓海" userId="92977b2d-c488-4916-b82a-7c709dde7428" providerId="ADAL" clId="{3CD6606C-997C-413A-8F90-8741AA326425}" dt="2022-10-19T05:54:16.693" v="3229"/>
          <ac:spMkLst>
            <pc:docMk/>
            <pc:sldMk cId="3973435855" sldId="265"/>
            <ac:spMk id="22" creationId="{2014014A-0FD4-42DF-A403-DC1CC9C8E33D}"/>
          </ac:spMkLst>
        </pc:spChg>
        <pc:spChg chg="add">
          <ac:chgData name="白石 拓海" userId="92977b2d-c488-4916-b82a-7c709dde7428" providerId="ADAL" clId="{3CD6606C-997C-413A-8F90-8741AA326425}" dt="2022-10-19T05:59:39.942" v="3312"/>
          <ac:spMkLst>
            <pc:docMk/>
            <pc:sldMk cId="3973435855" sldId="265"/>
            <ac:spMk id="23" creationId="{381A87DE-CE9F-4367-896D-2D505E5400D7}"/>
          </ac:spMkLst>
        </pc:spChg>
        <pc:spChg chg="add">
          <ac:chgData name="白石 拓海" userId="92977b2d-c488-4916-b82a-7c709dde7428" providerId="ADAL" clId="{3CD6606C-997C-413A-8F90-8741AA326425}" dt="2022-10-19T05:59:39.942" v="3312"/>
          <ac:spMkLst>
            <pc:docMk/>
            <pc:sldMk cId="3973435855" sldId="265"/>
            <ac:spMk id="24" creationId="{8FCC668F-B5E9-4C87-9F72-168810655B1F}"/>
          </ac:spMkLst>
        </pc:spChg>
        <pc:spChg chg="add">
          <ac:chgData name="白石 拓海" userId="92977b2d-c488-4916-b82a-7c709dde7428" providerId="ADAL" clId="{3CD6606C-997C-413A-8F90-8741AA326425}" dt="2022-10-19T05:59:39.942" v="3312"/>
          <ac:spMkLst>
            <pc:docMk/>
            <pc:sldMk cId="3973435855" sldId="265"/>
            <ac:spMk id="25" creationId="{57AD9908-14E3-4ECC-9D51-C8C9F47EE7E0}"/>
          </ac:spMkLst>
        </pc:spChg>
        <pc:spChg chg="add">
          <ac:chgData name="白石 拓海" userId="92977b2d-c488-4916-b82a-7c709dde7428" providerId="ADAL" clId="{3CD6606C-997C-413A-8F90-8741AA326425}" dt="2022-10-19T05:59:39.942" v="3312"/>
          <ac:spMkLst>
            <pc:docMk/>
            <pc:sldMk cId="3973435855" sldId="265"/>
            <ac:spMk id="26" creationId="{4D00225C-56B9-4F5F-8E37-E09115C05CF2}"/>
          </ac:spMkLst>
        </pc:spChg>
        <pc:spChg chg="add">
          <ac:chgData name="白石 拓海" userId="92977b2d-c488-4916-b82a-7c709dde7428" providerId="ADAL" clId="{3CD6606C-997C-413A-8F90-8741AA326425}" dt="2022-10-19T05:59:39.942" v="3312"/>
          <ac:spMkLst>
            <pc:docMk/>
            <pc:sldMk cId="3973435855" sldId="265"/>
            <ac:spMk id="27" creationId="{7AB829FE-E75C-4B31-B8F9-1BB3F656BEC4}"/>
          </ac:spMkLst>
        </pc:spChg>
        <pc:spChg chg="add">
          <ac:chgData name="白石 拓海" userId="92977b2d-c488-4916-b82a-7c709dde7428" providerId="ADAL" clId="{3CD6606C-997C-413A-8F90-8741AA326425}" dt="2022-10-19T05:59:39.942" v="3312"/>
          <ac:spMkLst>
            <pc:docMk/>
            <pc:sldMk cId="3973435855" sldId="265"/>
            <ac:spMk id="28" creationId="{DB293CAF-2DB0-402A-9739-E696BD68FC28}"/>
          </ac:spMkLst>
        </pc:spChg>
        <pc:spChg chg="add">
          <ac:chgData name="白石 拓海" userId="92977b2d-c488-4916-b82a-7c709dde7428" providerId="ADAL" clId="{3CD6606C-997C-413A-8F90-8741AA326425}" dt="2022-10-19T05:59:39.942" v="3312"/>
          <ac:spMkLst>
            <pc:docMk/>
            <pc:sldMk cId="3973435855" sldId="265"/>
            <ac:spMk id="33" creationId="{3E4C069A-9757-4BCF-93F6-722E21F9A717}"/>
          </ac:spMkLst>
        </pc:spChg>
        <pc:spChg chg="add">
          <ac:chgData name="白石 拓海" userId="92977b2d-c488-4916-b82a-7c709dde7428" providerId="ADAL" clId="{3CD6606C-997C-413A-8F90-8741AA326425}" dt="2022-10-19T05:59:39.942" v="3312"/>
          <ac:spMkLst>
            <pc:docMk/>
            <pc:sldMk cId="3973435855" sldId="265"/>
            <ac:spMk id="34" creationId="{DDE1EC17-11E8-4331-935A-F3DC92FA2BA6}"/>
          </ac:spMkLst>
        </pc:spChg>
        <pc:spChg chg="add">
          <ac:chgData name="白石 拓海" userId="92977b2d-c488-4916-b82a-7c709dde7428" providerId="ADAL" clId="{3CD6606C-997C-413A-8F90-8741AA326425}" dt="2022-10-19T05:59:39.942" v="3312"/>
          <ac:spMkLst>
            <pc:docMk/>
            <pc:sldMk cId="3973435855" sldId="265"/>
            <ac:spMk id="35" creationId="{2972A1CE-4D18-4D4F-B2C3-413DD2916C3C}"/>
          </ac:spMkLst>
        </pc:spChg>
        <pc:spChg chg="add del">
          <ac:chgData name="白石 拓海" userId="92977b2d-c488-4916-b82a-7c709dde7428" providerId="ADAL" clId="{3CD6606C-997C-413A-8F90-8741AA326425}" dt="2022-10-19T05:59:54.436" v="3315"/>
          <ac:spMkLst>
            <pc:docMk/>
            <pc:sldMk cId="3973435855" sldId="265"/>
            <ac:spMk id="36" creationId="{0F822EE1-E2AB-4B8E-BC05-F862191F67C2}"/>
          </ac:spMkLst>
        </pc:spChg>
        <pc:spChg chg="add del">
          <ac:chgData name="白石 拓海" userId="92977b2d-c488-4916-b82a-7c709dde7428" providerId="ADAL" clId="{3CD6606C-997C-413A-8F90-8741AA326425}" dt="2022-10-19T05:59:54.436" v="3315"/>
          <ac:spMkLst>
            <pc:docMk/>
            <pc:sldMk cId="3973435855" sldId="265"/>
            <ac:spMk id="37" creationId="{34CE74E7-0732-4BF7-A76A-6DEA169BBF4B}"/>
          </ac:spMkLst>
        </pc:spChg>
        <pc:spChg chg="add del">
          <ac:chgData name="白石 拓海" userId="92977b2d-c488-4916-b82a-7c709dde7428" providerId="ADAL" clId="{3CD6606C-997C-413A-8F90-8741AA326425}" dt="2022-10-19T05:59:54.436" v="3315"/>
          <ac:spMkLst>
            <pc:docMk/>
            <pc:sldMk cId="3973435855" sldId="265"/>
            <ac:spMk id="38" creationId="{450974C6-048D-4FEA-BB99-F34B576A6694}"/>
          </ac:spMkLst>
        </pc:spChg>
        <pc:spChg chg="add del">
          <ac:chgData name="白石 拓海" userId="92977b2d-c488-4916-b82a-7c709dde7428" providerId="ADAL" clId="{3CD6606C-997C-413A-8F90-8741AA326425}" dt="2022-10-19T05:59:54.436" v="3315"/>
          <ac:spMkLst>
            <pc:docMk/>
            <pc:sldMk cId="3973435855" sldId="265"/>
            <ac:spMk id="39" creationId="{50F98D9B-689E-4225-91A5-7C117A4B79B4}"/>
          </ac:spMkLst>
        </pc:spChg>
        <pc:spChg chg="add del">
          <ac:chgData name="白石 拓海" userId="92977b2d-c488-4916-b82a-7c709dde7428" providerId="ADAL" clId="{3CD6606C-997C-413A-8F90-8741AA326425}" dt="2022-10-19T05:59:54.436" v="3315"/>
          <ac:spMkLst>
            <pc:docMk/>
            <pc:sldMk cId="3973435855" sldId="265"/>
            <ac:spMk id="40" creationId="{4B3CB425-A990-4FA9-820D-4CEB11101BB6}"/>
          </ac:spMkLst>
        </pc:spChg>
        <pc:spChg chg="add del">
          <ac:chgData name="白石 拓海" userId="92977b2d-c488-4916-b82a-7c709dde7428" providerId="ADAL" clId="{3CD6606C-997C-413A-8F90-8741AA326425}" dt="2022-10-19T05:59:54.436" v="3315"/>
          <ac:spMkLst>
            <pc:docMk/>
            <pc:sldMk cId="3973435855" sldId="265"/>
            <ac:spMk id="41" creationId="{19D0C1F3-EBAB-41EB-BDE6-3054B26ACDA1}"/>
          </ac:spMkLst>
        </pc:spChg>
        <pc:spChg chg="add del">
          <ac:chgData name="白石 拓海" userId="92977b2d-c488-4916-b82a-7c709dde7428" providerId="ADAL" clId="{3CD6606C-997C-413A-8F90-8741AA326425}" dt="2022-10-19T05:59:54.436" v="3315"/>
          <ac:spMkLst>
            <pc:docMk/>
            <pc:sldMk cId="3973435855" sldId="265"/>
            <ac:spMk id="46" creationId="{9A8AB324-2A3C-435E-AF15-10A5374C68D3}"/>
          </ac:spMkLst>
        </pc:spChg>
        <pc:spChg chg="add del">
          <ac:chgData name="白石 拓海" userId="92977b2d-c488-4916-b82a-7c709dde7428" providerId="ADAL" clId="{3CD6606C-997C-413A-8F90-8741AA326425}" dt="2022-10-19T05:59:54.436" v="3315"/>
          <ac:spMkLst>
            <pc:docMk/>
            <pc:sldMk cId="3973435855" sldId="265"/>
            <ac:spMk id="47" creationId="{9C7BFBEF-BC41-4345-93C8-5FCAFC31907D}"/>
          </ac:spMkLst>
        </pc:spChg>
        <pc:spChg chg="add del">
          <ac:chgData name="白石 拓海" userId="92977b2d-c488-4916-b82a-7c709dde7428" providerId="ADAL" clId="{3CD6606C-997C-413A-8F90-8741AA326425}" dt="2022-10-19T05:59:54.436" v="3315"/>
          <ac:spMkLst>
            <pc:docMk/>
            <pc:sldMk cId="3973435855" sldId="265"/>
            <ac:spMk id="48" creationId="{E265A029-2DCB-406D-BCF4-D34BA7F04552}"/>
          </ac:spMkLst>
        </pc:spChg>
        <pc:picChg chg="add">
          <ac:chgData name="白石 拓海" userId="92977b2d-c488-4916-b82a-7c709dde7428" providerId="ADAL" clId="{3CD6606C-997C-413A-8F90-8741AA326425}" dt="2022-10-19T04:23:56.415" v="2900"/>
          <ac:picMkLst>
            <pc:docMk/>
            <pc:sldMk cId="3973435855" sldId="265"/>
            <ac:picMk id="2" creationId="{1396E360-6455-4DC0-AAA0-442DE36C384F}"/>
          </ac:picMkLst>
        </pc:picChg>
        <pc:picChg chg="add del">
          <ac:chgData name="白石 拓海" userId="92977b2d-c488-4916-b82a-7c709dde7428" providerId="ADAL" clId="{3CD6606C-997C-413A-8F90-8741AA326425}" dt="2022-10-19T04:25:33.707" v="2903"/>
          <ac:picMkLst>
            <pc:docMk/>
            <pc:sldMk cId="3973435855" sldId="265"/>
            <ac:picMk id="3" creationId="{F8B8A74F-5537-4EAA-BA18-89AB35CCE39C}"/>
          </ac:picMkLst>
        </pc:picChg>
        <pc:picChg chg="add del">
          <ac:chgData name="白石 拓海" userId="92977b2d-c488-4916-b82a-7c709dde7428" providerId="ADAL" clId="{3CD6606C-997C-413A-8F90-8741AA326425}" dt="2022-10-19T05:59:30.255" v="3309"/>
          <ac:picMkLst>
            <pc:docMk/>
            <pc:sldMk cId="3973435855" sldId="265"/>
            <ac:picMk id="12" creationId="{80DD0643-3274-4019-8DE1-3AC499F79105}"/>
          </ac:picMkLst>
        </pc:picChg>
        <pc:picChg chg="add del">
          <ac:chgData name="白石 拓海" userId="92977b2d-c488-4916-b82a-7c709dde7428" providerId="ADAL" clId="{3CD6606C-997C-413A-8F90-8741AA326425}" dt="2022-10-19T05:59:30.255" v="3309"/>
          <ac:picMkLst>
            <pc:docMk/>
            <pc:sldMk cId="3973435855" sldId="265"/>
            <ac:picMk id="13" creationId="{422D010B-4EEA-4C97-9D17-352F6923EAE5}"/>
          </ac:picMkLst>
        </pc:picChg>
        <pc:picChg chg="add del mod">
          <ac:chgData name="白石 拓海" userId="92977b2d-c488-4916-b82a-7c709dde7428" providerId="ADAL" clId="{3CD6606C-997C-413A-8F90-8741AA326425}" dt="2022-10-19T05:59:30.255" v="3309"/>
          <ac:picMkLst>
            <pc:docMk/>
            <pc:sldMk cId="3973435855" sldId="265"/>
            <ac:picMk id="14" creationId="{2C73B123-61C4-49F3-9EB7-67179F26936A}"/>
          </ac:picMkLst>
        </pc:picChg>
        <pc:picChg chg="add del mod">
          <ac:chgData name="白石 拓海" userId="92977b2d-c488-4916-b82a-7c709dde7428" providerId="ADAL" clId="{3CD6606C-997C-413A-8F90-8741AA326425}" dt="2022-10-19T05:59:30.255" v="3309"/>
          <ac:picMkLst>
            <pc:docMk/>
            <pc:sldMk cId="3973435855" sldId="265"/>
            <ac:picMk id="15" creationId="{0E4C6C38-4061-421D-B50F-38F8D6B1E4F2}"/>
          </ac:picMkLst>
        </pc:picChg>
        <pc:picChg chg="add">
          <ac:chgData name="白石 拓海" userId="92977b2d-c488-4916-b82a-7c709dde7428" providerId="ADAL" clId="{3CD6606C-997C-413A-8F90-8741AA326425}" dt="2022-10-19T05:59:39.942" v="3312"/>
          <ac:picMkLst>
            <pc:docMk/>
            <pc:sldMk cId="3973435855" sldId="265"/>
            <ac:picMk id="29" creationId="{241645B3-EABF-4922-B67C-16EF0CA886DF}"/>
          </ac:picMkLst>
        </pc:picChg>
        <pc:picChg chg="add del">
          <ac:chgData name="白石 拓海" userId="92977b2d-c488-4916-b82a-7c709dde7428" providerId="ADAL" clId="{3CD6606C-997C-413A-8F90-8741AA326425}" dt="2022-10-19T05:59:44.410" v="3313" actId="478"/>
          <ac:picMkLst>
            <pc:docMk/>
            <pc:sldMk cId="3973435855" sldId="265"/>
            <ac:picMk id="30" creationId="{7DCCACB7-5F23-44B1-80B6-B9C5F6D1D351}"/>
          </ac:picMkLst>
        </pc:picChg>
        <pc:picChg chg="add">
          <ac:chgData name="白石 拓海" userId="92977b2d-c488-4916-b82a-7c709dde7428" providerId="ADAL" clId="{3CD6606C-997C-413A-8F90-8741AA326425}" dt="2022-10-19T05:59:39.942" v="3312"/>
          <ac:picMkLst>
            <pc:docMk/>
            <pc:sldMk cId="3973435855" sldId="265"/>
            <ac:picMk id="31" creationId="{76A39CDD-FB0E-49AE-9A5B-26E21C46100F}"/>
          </ac:picMkLst>
        </pc:picChg>
        <pc:picChg chg="add">
          <ac:chgData name="白石 拓海" userId="92977b2d-c488-4916-b82a-7c709dde7428" providerId="ADAL" clId="{3CD6606C-997C-413A-8F90-8741AA326425}" dt="2022-10-19T05:59:39.942" v="3312"/>
          <ac:picMkLst>
            <pc:docMk/>
            <pc:sldMk cId="3973435855" sldId="265"/>
            <ac:picMk id="32" creationId="{FA1704AB-B11B-48C5-8EBB-DCE2672BA083}"/>
          </ac:picMkLst>
        </pc:picChg>
        <pc:picChg chg="add del">
          <ac:chgData name="白石 拓海" userId="92977b2d-c488-4916-b82a-7c709dde7428" providerId="ADAL" clId="{3CD6606C-997C-413A-8F90-8741AA326425}" dt="2022-10-19T05:59:54.436" v="3315"/>
          <ac:picMkLst>
            <pc:docMk/>
            <pc:sldMk cId="3973435855" sldId="265"/>
            <ac:picMk id="42" creationId="{06E1E946-E10C-46F0-9E1D-919F05278EF6}"/>
          </ac:picMkLst>
        </pc:picChg>
        <pc:picChg chg="add del">
          <ac:chgData name="白石 拓海" userId="92977b2d-c488-4916-b82a-7c709dde7428" providerId="ADAL" clId="{3CD6606C-997C-413A-8F90-8741AA326425}" dt="2022-10-19T05:59:54.436" v="3315"/>
          <ac:picMkLst>
            <pc:docMk/>
            <pc:sldMk cId="3973435855" sldId="265"/>
            <ac:picMk id="43" creationId="{6F8F6A89-1A8E-4DDE-87A3-6B10D803C5B9}"/>
          </ac:picMkLst>
        </pc:picChg>
        <pc:picChg chg="add del">
          <ac:chgData name="白石 拓海" userId="92977b2d-c488-4916-b82a-7c709dde7428" providerId="ADAL" clId="{3CD6606C-997C-413A-8F90-8741AA326425}" dt="2022-10-19T05:59:54.436" v="3315"/>
          <ac:picMkLst>
            <pc:docMk/>
            <pc:sldMk cId="3973435855" sldId="265"/>
            <ac:picMk id="44" creationId="{9BCBA938-799A-4CEF-8552-F54E686BD181}"/>
          </ac:picMkLst>
        </pc:picChg>
        <pc:picChg chg="add del">
          <ac:chgData name="白石 拓海" userId="92977b2d-c488-4916-b82a-7c709dde7428" providerId="ADAL" clId="{3CD6606C-997C-413A-8F90-8741AA326425}" dt="2022-10-19T05:59:54.436" v="3315"/>
          <ac:picMkLst>
            <pc:docMk/>
            <pc:sldMk cId="3973435855" sldId="265"/>
            <ac:picMk id="45" creationId="{045A4B47-1ED7-488E-BDD8-C8F43CF05D9E}"/>
          </ac:picMkLst>
        </pc:picChg>
        <pc:picChg chg="add mod">
          <ac:chgData name="白石 拓海" userId="92977b2d-c488-4916-b82a-7c709dde7428" providerId="ADAL" clId="{3CD6606C-997C-413A-8F90-8741AA326425}" dt="2022-10-19T06:00:10.866" v="3318" actId="1076"/>
          <ac:picMkLst>
            <pc:docMk/>
            <pc:sldMk cId="3973435855" sldId="265"/>
            <ac:picMk id="3074" creationId="{B5107DA8-72F6-408C-A2D5-F9FF2E014BE5}"/>
          </ac:picMkLst>
        </pc:picChg>
      </pc:sldChg>
      <pc:sldChg chg="addSp delSp modSp add">
        <pc:chgData name="白石 拓海" userId="92977b2d-c488-4916-b82a-7c709dde7428" providerId="ADAL" clId="{3CD6606C-997C-413A-8F90-8741AA326425}" dt="2022-10-20T03:49:06.922" v="5086" actId="1076"/>
        <pc:sldMkLst>
          <pc:docMk/>
          <pc:sldMk cId="2528272721" sldId="266"/>
        </pc:sldMkLst>
        <pc:spChg chg="add mod">
          <ac:chgData name="白石 拓海" userId="92977b2d-c488-4916-b82a-7c709dde7428" providerId="ADAL" clId="{3CD6606C-997C-413A-8F90-8741AA326425}" dt="2022-10-20T03:38:35.818" v="4673" actId="1076"/>
          <ac:spMkLst>
            <pc:docMk/>
            <pc:sldMk cId="2528272721" sldId="266"/>
            <ac:spMk id="2" creationId="{74D27296-246C-4D80-81BB-2BAFE68401AA}"/>
          </ac:spMkLst>
        </pc:spChg>
        <pc:spChg chg="add mod">
          <ac:chgData name="白石 拓海" userId="92977b2d-c488-4916-b82a-7c709dde7428" providerId="ADAL" clId="{3CD6606C-997C-413A-8F90-8741AA326425}" dt="2022-10-20T03:38:35.818" v="4673" actId="1076"/>
          <ac:spMkLst>
            <pc:docMk/>
            <pc:sldMk cId="2528272721" sldId="266"/>
            <ac:spMk id="3" creationId="{805385CE-BC51-42B6-BA86-E2711C090289}"/>
          </ac:spMkLst>
        </pc:spChg>
        <pc:spChg chg="add mod">
          <ac:chgData name="白石 拓海" userId="92977b2d-c488-4916-b82a-7c709dde7428" providerId="ADAL" clId="{3CD6606C-997C-413A-8F90-8741AA326425}" dt="2022-10-20T03:38:35.818" v="4673" actId="1076"/>
          <ac:spMkLst>
            <pc:docMk/>
            <pc:sldMk cId="2528272721" sldId="266"/>
            <ac:spMk id="4" creationId="{32C77B76-EB03-47F3-AD9F-E46D30E634CE}"/>
          </ac:spMkLst>
        </pc:spChg>
        <pc:spChg chg="add mod">
          <ac:chgData name="白石 拓海" userId="92977b2d-c488-4916-b82a-7c709dde7428" providerId="ADAL" clId="{3CD6606C-997C-413A-8F90-8741AA326425}" dt="2022-10-20T03:38:35.818" v="4673" actId="1076"/>
          <ac:spMkLst>
            <pc:docMk/>
            <pc:sldMk cId="2528272721" sldId="266"/>
            <ac:spMk id="5" creationId="{9B4AA0A4-D72A-482D-BB10-81192B561A03}"/>
          </ac:spMkLst>
        </pc:spChg>
        <pc:spChg chg="add del mod">
          <ac:chgData name="白石 拓海" userId="92977b2d-c488-4916-b82a-7c709dde7428" providerId="ADAL" clId="{3CD6606C-997C-413A-8F90-8741AA326425}" dt="2022-10-19T06:00:17.299" v="3322" actId="478"/>
          <ac:spMkLst>
            <pc:docMk/>
            <pc:sldMk cId="2528272721" sldId="266"/>
            <ac:spMk id="6" creationId="{B0269FD7-015F-4461-BBEE-605884AF7D45}"/>
          </ac:spMkLst>
        </pc:spChg>
        <pc:spChg chg="add mod">
          <ac:chgData name="白石 拓海" userId="92977b2d-c488-4916-b82a-7c709dde7428" providerId="ADAL" clId="{3CD6606C-997C-413A-8F90-8741AA326425}" dt="2022-10-20T00:04:18.150" v="3377" actId="20577"/>
          <ac:spMkLst>
            <pc:docMk/>
            <pc:sldMk cId="2528272721" sldId="266"/>
            <ac:spMk id="6" creationId="{D9C472F2-2250-479E-8808-97102EF04B38}"/>
          </ac:spMkLst>
        </pc:spChg>
        <pc:spChg chg="add del">
          <ac:chgData name="白石 拓海" userId="92977b2d-c488-4916-b82a-7c709dde7428" providerId="ADAL" clId="{3CD6606C-997C-413A-8F90-8741AA326425}" dt="2022-10-19T06:00:29.163" v="3324" actId="478"/>
          <ac:spMkLst>
            <pc:docMk/>
            <pc:sldMk cId="2528272721" sldId="266"/>
            <ac:spMk id="7" creationId="{17EC0325-E36D-4F48-83DA-71A0FE2EBEE9}"/>
          </ac:spMkLst>
        </pc:spChg>
        <pc:spChg chg="add mod">
          <ac:chgData name="白石 拓海" userId="92977b2d-c488-4916-b82a-7c709dde7428" providerId="ADAL" clId="{3CD6606C-997C-413A-8F90-8741AA326425}" dt="2022-10-20T03:49:06.922" v="5086" actId="1076"/>
          <ac:spMkLst>
            <pc:docMk/>
            <pc:sldMk cId="2528272721" sldId="266"/>
            <ac:spMk id="7" creationId="{C540AB7E-243B-43D9-A74A-CA334FE7B7C4}"/>
          </ac:spMkLst>
        </pc:spChg>
        <pc:spChg chg="add mod">
          <ac:chgData name="白石 拓海" userId="92977b2d-c488-4916-b82a-7c709dde7428" providerId="ADAL" clId="{3CD6606C-997C-413A-8F90-8741AA326425}" dt="2022-10-20T03:38:35.818" v="4673" actId="1076"/>
          <ac:spMkLst>
            <pc:docMk/>
            <pc:sldMk cId="2528272721" sldId="266"/>
            <ac:spMk id="12" creationId="{5D658A7E-D870-4A94-AA6F-1DC87975F5CF}"/>
          </ac:spMkLst>
        </pc:spChg>
        <pc:spChg chg="add mod">
          <ac:chgData name="白石 拓海" userId="92977b2d-c488-4916-b82a-7c709dde7428" providerId="ADAL" clId="{3CD6606C-997C-413A-8F90-8741AA326425}" dt="2022-10-20T03:38:35.818" v="4673" actId="1076"/>
          <ac:spMkLst>
            <pc:docMk/>
            <pc:sldMk cId="2528272721" sldId="266"/>
            <ac:spMk id="13" creationId="{B5C58474-9EB4-40C2-B4C3-726279F8283D}"/>
          </ac:spMkLst>
        </pc:spChg>
        <pc:spChg chg="add del">
          <ac:chgData name="白石 拓海" userId="92977b2d-c488-4916-b82a-7c709dde7428" providerId="ADAL" clId="{3CD6606C-997C-413A-8F90-8741AA326425}" dt="2022-10-19T06:00:16.235" v="3321" actId="478"/>
          <ac:spMkLst>
            <pc:docMk/>
            <pc:sldMk cId="2528272721" sldId="266"/>
            <ac:spMk id="14" creationId="{40F5B63D-0B5D-4FB5-991E-D9C64F712A18}"/>
          </ac:spMkLst>
        </pc:spChg>
        <pc:picChg chg="add mod">
          <ac:chgData name="白石 拓海" userId="92977b2d-c488-4916-b82a-7c709dde7428" providerId="ADAL" clId="{3CD6606C-997C-413A-8F90-8741AA326425}" dt="2022-10-20T03:38:35.818" v="4673" actId="1076"/>
          <ac:picMkLst>
            <pc:docMk/>
            <pc:sldMk cId="2528272721" sldId="266"/>
            <ac:picMk id="8" creationId="{F841A3A6-B3E8-4E93-8E44-95A48216FAB5}"/>
          </ac:picMkLst>
        </pc:picChg>
        <pc:picChg chg="add mod">
          <ac:chgData name="白石 拓海" userId="92977b2d-c488-4916-b82a-7c709dde7428" providerId="ADAL" clId="{3CD6606C-997C-413A-8F90-8741AA326425}" dt="2022-10-20T03:38:35.818" v="4673" actId="1076"/>
          <ac:picMkLst>
            <pc:docMk/>
            <pc:sldMk cId="2528272721" sldId="266"/>
            <ac:picMk id="9" creationId="{953120F9-301B-4C18-A69B-63EFFDE2661C}"/>
          </ac:picMkLst>
        </pc:picChg>
        <pc:picChg chg="add mod">
          <ac:chgData name="白石 拓海" userId="92977b2d-c488-4916-b82a-7c709dde7428" providerId="ADAL" clId="{3CD6606C-997C-413A-8F90-8741AA326425}" dt="2022-10-20T03:38:35.818" v="4673" actId="1076"/>
          <ac:picMkLst>
            <pc:docMk/>
            <pc:sldMk cId="2528272721" sldId="266"/>
            <ac:picMk id="10" creationId="{1FE772E7-B84C-41ED-9584-71CDE2C3F53F}"/>
          </ac:picMkLst>
        </pc:picChg>
        <pc:picChg chg="add del">
          <ac:chgData name="白石 拓海" userId="92977b2d-c488-4916-b82a-7c709dde7428" providerId="ADAL" clId="{3CD6606C-997C-413A-8F90-8741AA326425}" dt="2022-10-19T06:00:14.227" v="3319" actId="478"/>
          <ac:picMkLst>
            <pc:docMk/>
            <pc:sldMk cId="2528272721" sldId="266"/>
            <ac:picMk id="11" creationId="{A12E7EC4-CBF0-438F-906F-4F696D5638C3}"/>
          </ac:picMkLst>
        </pc:picChg>
        <pc:picChg chg="add mod">
          <ac:chgData name="白石 拓海" userId="92977b2d-c488-4916-b82a-7c709dde7428" providerId="ADAL" clId="{3CD6606C-997C-413A-8F90-8741AA326425}" dt="2022-10-20T03:45:03.921" v="4918" actId="1076"/>
          <ac:picMkLst>
            <pc:docMk/>
            <pc:sldMk cId="2528272721" sldId="266"/>
            <ac:picMk id="15" creationId="{C13B7FB9-6B34-4A81-A45C-7EB8042E8D7D}"/>
          </ac:picMkLst>
        </pc:picChg>
      </pc:sldChg>
      <pc:sldChg chg="addSp delSp modSp add">
        <pc:chgData name="白石 拓海" userId="92977b2d-c488-4916-b82a-7c709dde7428" providerId="ADAL" clId="{3CD6606C-997C-413A-8F90-8741AA326425}" dt="2022-10-20T03:50:09.375" v="5103" actId="20577"/>
        <pc:sldMkLst>
          <pc:docMk/>
          <pc:sldMk cId="3024700171" sldId="267"/>
        </pc:sldMkLst>
        <pc:spChg chg="add mod">
          <ac:chgData name="白石 拓海" userId="92977b2d-c488-4916-b82a-7c709dde7428" providerId="ADAL" clId="{3CD6606C-997C-413A-8F90-8741AA326425}" dt="2022-10-20T01:56:04.304" v="3795"/>
          <ac:spMkLst>
            <pc:docMk/>
            <pc:sldMk cId="3024700171" sldId="267"/>
            <ac:spMk id="3" creationId="{C62F45D3-38B4-47EF-91C9-D7D310AA52EF}"/>
          </ac:spMkLst>
        </pc:spChg>
        <pc:spChg chg="add del">
          <ac:chgData name="白石 拓海" userId="92977b2d-c488-4916-b82a-7c709dde7428" providerId="ADAL" clId="{3CD6606C-997C-413A-8F90-8741AA326425}" dt="2022-10-20T00:09:13.463" v="3426"/>
          <ac:spMkLst>
            <pc:docMk/>
            <pc:sldMk cId="3024700171" sldId="267"/>
            <ac:spMk id="4" creationId="{F7DE156A-A5B0-4EE1-936D-9A31C91509BF}"/>
          </ac:spMkLst>
        </pc:spChg>
        <pc:spChg chg="add del">
          <ac:chgData name="白石 拓海" userId="92977b2d-c488-4916-b82a-7c709dde7428" providerId="ADAL" clId="{3CD6606C-997C-413A-8F90-8741AA326425}" dt="2022-10-20T00:09:13.463" v="3426"/>
          <ac:spMkLst>
            <pc:docMk/>
            <pc:sldMk cId="3024700171" sldId="267"/>
            <ac:spMk id="5" creationId="{931DCEF1-0140-441D-B6FC-8D59E655BEA2}"/>
          </ac:spMkLst>
        </pc:spChg>
        <pc:spChg chg="add del">
          <ac:chgData name="白石 拓海" userId="92977b2d-c488-4916-b82a-7c709dde7428" providerId="ADAL" clId="{3CD6606C-997C-413A-8F90-8741AA326425}" dt="2022-10-20T00:09:13.463" v="3426"/>
          <ac:spMkLst>
            <pc:docMk/>
            <pc:sldMk cId="3024700171" sldId="267"/>
            <ac:spMk id="6" creationId="{ED35D965-48D4-4786-A9DD-185AC17884D6}"/>
          </ac:spMkLst>
        </pc:spChg>
        <pc:spChg chg="add del">
          <ac:chgData name="白石 拓海" userId="92977b2d-c488-4916-b82a-7c709dde7428" providerId="ADAL" clId="{3CD6606C-997C-413A-8F90-8741AA326425}" dt="2022-10-20T00:09:13.463" v="3426"/>
          <ac:spMkLst>
            <pc:docMk/>
            <pc:sldMk cId="3024700171" sldId="267"/>
            <ac:spMk id="9" creationId="{AAC697A2-E4DA-4997-B0BC-A3DABA55D324}"/>
          </ac:spMkLst>
        </pc:spChg>
        <pc:spChg chg="add del">
          <ac:chgData name="白石 拓海" userId="92977b2d-c488-4916-b82a-7c709dde7428" providerId="ADAL" clId="{3CD6606C-997C-413A-8F90-8741AA326425}" dt="2022-10-20T00:09:13.463" v="3426"/>
          <ac:spMkLst>
            <pc:docMk/>
            <pc:sldMk cId="3024700171" sldId="267"/>
            <ac:spMk id="10" creationId="{98A67894-9E7E-41F8-A690-BA118E4DA419}"/>
          </ac:spMkLst>
        </pc:spChg>
        <pc:spChg chg="add mod">
          <ac:chgData name="白石 拓海" userId="92977b2d-c488-4916-b82a-7c709dde7428" providerId="ADAL" clId="{3CD6606C-997C-413A-8F90-8741AA326425}" dt="2022-10-20T00:10:02.246" v="3430" actId="14100"/>
          <ac:spMkLst>
            <pc:docMk/>
            <pc:sldMk cId="3024700171" sldId="267"/>
            <ac:spMk id="11" creationId="{97A292A8-2707-4851-8A6E-7FADCB34D7E6}"/>
          </ac:spMkLst>
        </pc:spChg>
        <pc:spChg chg="add">
          <ac:chgData name="白石 拓海" userId="92977b2d-c488-4916-b82a-7c709dde7428" providerId="ADAL" clId="{3CD6606C-997C-413A-8F90-8741AA326425}" dt="2022-10-20T00:09:29.042" v="3427"/>
          <ac:spMkLst>
            <pc:docMk/>
            <pc:sldMk cId="3024700171" sldId="267"/>
            <ac:spMk id="12" creationId="{EC897E55-8460-4995-94EF-ED3BCECEA200}"/>
          </ac:spMkLst>
        </pc:spChg>
        <pc:spChg chg="add">
          <ac:chgData name="白石 拓海" userId="92977b2d-c488-4916-b82a-7c709dde7428" providerId="ADAL" clId="{3CD6606C-997C-413A-8F90-8741AA326425}" dt="2022-10-20T00:09:29.042" v="3427"/>
          <ac:spMkLst>
            <pc:docMk/>
            <pc:sldMk cId="3024700171" sldId="267"/>
            <ac:spMk id="13" creationId="{226EB218-54CF-43E0-8C17-2780FA024A54}"/>
          </ac:spMkLst>
        </pc:spChg>
        <pc:spChg chg="add">
          <ac:chgData name="白石 拓海" userId="92977b2d-c488-4916-b82a-7c709dde7428" providerId="ADAL" clId="{3CD6606C-997C-413A-8F90-8741AA326425}" dt="2022-10-20T00:09:29.042" v="3427"/>
          <ac:spMkLst>
            <pc:docMk/>
            <pc:sldMk cId="3024700171" sldId="267"/>
            <ac:spMk id="16" creationId="{45206075-F314-45DB-927D-57E313A7984A}"/>
          </ac:spMkLst>
        </pc:spChg>
        <pc:spChg chg="add">
          <ac:chgData name="白石 拓海" userId="92977b2d-c488-4916-b82a-7c709dde7428" providerId="ADAL" clId="{3CD6606C-997C-413A-8F90-8741AA326425}" dt="2022-10-20T00:09:29.042" v="3427"/>
          <ac:spMkLst>
            <pc:docMk/>
            <pc:sldMk cId="3024700171" sldId="267"/>
            <ac:spMk id="17" creationId="{2F450373-AD72-466E-A9CC-DBB7ABFEC355}"/>
          </ac:spMkLst>
        </pc:spChg>
        <pc:spChg chg="add">
          <ac:chgData name="白石 拓海" userId="92977b2d-c488-4916-b82a-7c709dde7428" providerId="ADAL" clId="{3CD6606C-997C-413A-8F90-8741AA326425}" dt="2022-10-20T00:09:29.042" v="3427"/>
          <ac:spMkLst>
            <pc:docMk/>
            <pc:sldMk cId="3024700171" sldId="267"/>
            <ac:spMk id="18" creationId="{807E5FCB-D465-45E7-B594-60215AF4A657}"/>
          </ac:spMkLst>
        </pc:spChg>
        <pc:spChg chg="add mod">
          <ac:chgData name="白石 拓海" userId="92977b2d-c488-4916-b82a-7c709dde7428" providerId="ADAL" clId="{3CD6606C-997C-413A-8F90-8741AA326425}" dt="2022-10-20T00:11:40.859" v="3433" actId="20577"/>
          <ac:spMkLst>
            <pc:docMk/>
            <pc:sldMk cId="3024700171" sldId="267"/>
            <ac:spMk id="19" creationId="{0304053D-D51F-4542-A059-DBE3824FF134}"/>
          </ac:spMkLst>
        </pc:spChg>
        <pc:spChg chg="add mod">
          <ac:chgData name="白石 拓海" userId="92977b2d-c488-4916-b82a-7c709dde7428" providerId="ADAL" clId="{3CD6606C-997C-413A-8F90-8741AA326425}" dt="2022-10-20T00:15:15.813" v="3649" actId="1076"/>
          <ac:spMkLst>
            <pc:docMk/>
            <pc:sldMk cId="3024700171" sldId="267"/>
            <ac:spMk id="20" creationId="{DDA15684-E271-4A7F-8405-8DC766C479BB}"/>
          </ac:spMkLst>
        </pc:spChg>
        <pc:spChg chg="add mod">
          <ac:chgData name="白石 拓海" userId="92977b2d-c488-4916-b82a-7c709dde7428" providerId="ADAL" clId="{3CD6606C-997C-413A-8F90-8741AA326425}" dt="2022-10-20T00:14:46.565" v="3614" actId="1076"/>
          <ac:spMkLst>
            <pc:docMk/>
            <pc:sldMk cId="3024700171" sldId="267"/>
            <ac:spMk id="22" creationId="{EDC8C3B6-1AF4-4201-B2EF-168F27EEC282}"/>
          </ac:spMkLst>
        </pc:spChg>
        <pc:spChg chg="add mod">
          <ac:chgData name="白石 拓海" userId="92977b2d-c488-4916-b82a-7c709dde7428" providerId="ADAL" clId="{3CD6606C-997C-413A-8F90-8741AA326425}" dt="2022-10-20T03:50:09.375" v="5103" actId="20577"/>
          <ac:spMkLst>
            <pc:docMk/>
            <pc:sldMk cId="3024700171" sldId="267"/>
            <ac:spMk id="23" creationId="{324928FD-2808-48B5-99C5-348C9794D1E5}"/>
          </ac:spMkLst>
        </pc:spChg>
        <pc:picChg chg="add">
          <ac:chgData name="白石 拓海" userId="92977b2d-c488-4916-b82a-7c709dde7428" providerId="ADAL" clId="{3CD6606C-997C-413A-8F90-8741AA326425}" dt="2022-10-20T00:05:18.427" v="3408"/>
          <ac:picMkLst>
            <pc:docMk/>
            <pc:sldMk cId="3024700171" sldId="267"/>
            <ac:picMk id="2" creationId="{B5ED4730-C0A4-41EF-9A17-A2D18E933D0D}"/>
          </ac:picMkLst>
        </pc:picChg>
        <pc:picChg chg="add del">
          <ac:chgData name="白石 拓海" userId="92977b2d-c488-4916-b82a-7c709dde7428" providerId="ADAL" clId="{3CD6606C-997C-413A-8F90-8741AA326425}" dt="2022-10-20T00:09:13.463" v="3426"/>
          <ac:picMkLst>
            <pc:docMk/>
            <pc:sldMk cId="3024700171" sldId="267"/>
            <ac:picMk id="7" creationId="{42BEBB10-BE6C-4143-8EDA-8A42C91844A7}"/>
          </ac:picMkLst>
        </pc:picChg>
        <pc:picChg chg="add del">
          <ac:chgData name="白石 拓海" userId="92977b2d-c488-4916-b82a-7c709dde7428" providerId="ADAL" clId="{3CD6606C-997C-413A-8F90-8741AA326425}" dt="2022-10-20T00:09:13.463" v="3426"/>
          <ac:picMkLst>
            <pc:docMk/>
            <pc:sldMk cId="3024700171" sldId="267"/>
            <ac:picMk id="8" creationId="{04E12929-71B0-4A95-9378-244854826B06}"/>
          </ac:picMkLst>
        </pc:picChg>
        <pc:picChg chg="add">
          <ac:chgData name="白石 拓海" userId="92977b2d-c488-4916-b82a-7c709dde7428" providerId="ADAL" clId="{3CD6606C-997C-413A-8F90-8741AA326425}" dt="2022-10-20T00:09:29.042" v="3427"/>
          <ac:picMkLst>
            <pc:docMk/>
            <pc:sldMk cId="3024700171" sldId="267"/>
            <ac:picMk id="14" creationId="{2B985694-9AAC-4648-9E34-C9E22DB922F0}"/>
          </ac:picMkLst>
        </pc:picChg>
        <pc:picChg chg="add">
          <ac:chgData name="白石 拓海" userId="92977b2d-c488-4916-b82a-7c709dde7428" providerId="ADAL" clId="{3CD6606C-997C-413A-8F90-8741AA326425}" dt="2022-10-20T00:09:29.042" v="3427"/>
          <ac:picMkLst>
            <pc:docMk/>
            <pc:sldMk cId="3024700171" sldId="267"/>
            <ac:picMk id="15" creationId="{5B997BC7-C1E3-499C-BBC1-B5A8946A108B}"/>
          </ac:picMkLst>
        </pc:picChg>
        <pc:picChg chg="add mod">
          <ac:chgData name="白石 拓海" userId="92977b2d-c488-4916-b82a-7c709dde7428" providerId="ADAL" clId="{3CD6606C-997C-413A-8F90-8741AA326425}" dt="2022-10-20T00:12:39.789" v="3438" actId="1076"/>
          <ac:picMkLst>
            <pc:docMk/>
            <pc:sldMk cId="3024700171" sldId="267"/>
            <ac:picMk id="21" creationId="{5A8278E2-1482-402E-A366-ECCC2FB5CF95}"/>
          </ac:picMkLst>
        </pc:picChg>
        <pc:picChg chg="add mod">
          <ac:chgData name="白石 拓海" userId="92977b2d-c488-4916-b82a-7c709dde7428" providerId="ADAL" clId="{3CD6606C-997C-413A-8F90-8741AA326425}" dt="2022-10-20T00:10:09.109" v="3432" actId="1076"/>
          <ac:picMkLst>
            <pc:docMk/>
            <pc:sldMk cId="3024700171" sldId="267"/>
            <ac:picMk id="1026" creationId="{63634755-9782-402C-B5A8-B09253FBD48D}"/>
          </ac:picMkLst>
        </pc:picChg>
      </pc:sldChg>
    </pc:docChg>
  </pc:docChgLst>
  <pc:docChgLst>
    <pc:chgData name="白石 拓海" userId="92977b2d-c488-4916-b82a-7c709dde7428" providerId="ADAL" clId="{ACF130CB-7BA4-4395-9FE7-2589C184AE40}"/>
  </pc:docChgLst>
  <pc:docChgLst>
    <pc:chgData name="拓海 白石" userId="92977b2d-c488-4916-b82a-7c709dde7428" providerId="ADAL" clId="{5F40DB8D-6CED-4CDA-B08B-AF8E9750736F}"/>
    <pc:docChg chg="modSld">
      <pc:chgData name="拓海 白石" userId="92977b2d-c488-4916-b82a-7c709dde7428" providerId="ADAL" clId="{5F40DB8D-6CED-4CDA-B08B-AF8E9750736F}" dt="2022-10-12T06:54:32.950" v="68" actId="1076"/>
      <pc:docMkLst>
        <pc:docMk/>
      </pc:docMkLst>
      <pc:sldChg chg="modSp">
        <pc:chgData name="拓海 白石" userId="92977b2d-c488-4916-b82a-7c709dde7428" providerId="ADAL" clId="{5F40DB8D-6CED-4CDA-B08B-AF8E9750736F}" dt="2022-10-12T06:50:57.926" v="44" actId="1076"/>
        <pc:sldMkLst>
          <pc:docMk/>
          <pc:sldMk cId="3424916778" sldId="258"/>
        </pc:sldMkLst>
        <pc:picChg chg="mod">
          <ac:chgData name="拓海 白石" userId="92977b2d-c488-4916-b82a-7c709dde7428" providerId="ADAL" clId="{5F40DB8D-6CED-4CDA-B08B-AF8E9750736F}" dt="2022-10-12T06:50:57.926" v="44" actId="1076"/>
          <ac:picMkLst>
            <pc:docMk/>
            <pc:sldMk cId="3424916778" sldId="258"/>
            <ac:picMk id="1030" creationId="{01F62E6D-D7D2-45D7-BCFC-CC3F22D25887}"/>
          </ac:picMkLst>
        </pc:picChg>
      </pc:sldChg>
      <pc:sldChg chg="addSp modSp">
        <pc:chgData name="拓海 白石" userId="92977b2d-c488-4916-b82a-7c709dde7428" providerId="ADAL" clId="{5F40DB8D-6CED-4CDA-B08B-AF8E9750736F}" dt="2022-10-12T06:54:32.950" v="68" actId="1076"/>
        <pc:sldMkLst>
          <pc:docMk/>
          <pc:sldMk cId="1616417285" sldId="261"/>
        </pc:sldMkLst>
        <pc:spChg chg="mod">
          <ac:chgData name="拓海 白石" userId="92977b2d-c488-4916-b82a-7c709dde7428" providerId="ADAL" clId="{5F40DB8D-6CED-4CDA-B08B-AF8E9750736F}" dt="2022-10-12T06:54:27.861" v="66" actId="1076"/>
          <ac:spMkLst>
            <pc:docMk/>
            <pc:sldMk cId="1616417285" sldId="261"/>
            <ac:spMk id="3" creationId="{247157E8-82ED-409F-8787-8925B3A9DF5D}"/>
          </ac:spMkLst>
        </pc:spChg>
        <pc:spChg chg="mod">
          <ac:chgData name="拓海 白石" userId="92977b2d-c488-4916-b82a-7c709dde7428" providerId="ADAL" clId="{5F40DB8D-6CED-4CDA-B08B-AF8E9750736F}" dt="2022-10-12T06:54:27.861" v="66" actId="1076"/>
          <ac:spMkLst>
            <pc:docMk/>
            <pc:sldMk cId="1616417285" sldId="261"/>
            <ac:spMk id="4" creationId="{65BA4D28-521E-4C6B-A38B-356A51204ECF}"/>
          </ac:spMkLst>
        </pc:spChg>
        <pc:spChg chg="mod">
          <ac:chgData name="拓海 白石" userId="92977b2d-c488-4916-b82a-7c709dde7428" providerId="ADAL" clId="{5F40DB8D-6CED-4CDA-B08B-AF8E9750736F}" dt="2022-10-12T06:54:27.861" v="66" actId="1076"/>
          <ac:spMkLst>
            <pc:docMk/>
            <pc:sldMk cId="1616417285" sldId="261"/>
            <ac:spMk id="12" creationId="{19424919-445A-4794-981D-0200B55F643B}"/>
          </ac:spMkLst>
        </pc:spChg>
        <pc:spChg chg="mod">
          <ac:chgData name="拓海 白石" userId="92977b2d-c488-4916-b82a-7c709dde7428" providerId="ADAL" clId="{5F40DB8D-6CED-4CDA-B08B-AF8E9750736F}" dt="2022-10-12T06:54:18.502" v="65" actId="1076"/>
          <ac:spMkLst>
            <pc:docMk/>
            <pc:sldMk cId="1616417285" sldId="261"/>
            <ac:spMk id="14" creationId="{6CA0A29A-EE33-43F4-BF67-AAEACC04D216}"/>
          </ac:spMkLst>
        </pc:spChg>
        <pc:spChg chg="add mod">
          <ac:chgData name="拓海 白石" userId="92977b2d-c488-4916-b82a-7c709dde7428" providerId="ADAL" clId="{5F40DB8D-6CED-4CDA-B08B-AF8E9750736F}" dt="2022-10-12T06:54:32.950" v="68" actId="1076"/>
          <ac:spMkLst>
            <pc:docMk/>
            <pc:sldMk cId="1616417285" sldId="261"/>
            <ac:spMk id="16" creationId="{825A1F96-735D-4360-9942-C890FAED6522}"/>
          </ac:spMkLst>
        </pc:spChg>
        <pc:spChg chg="add mod">
          <ac:chgData name="拓海 白石" userId="92977b2d-c488-4916-b82a-7c709dde7428" providerId="ADAL" clId="{5F40DB8D-6CED-4CDA-B08B-AF8E9750736F}" dt="2022-10-12T06:54:30.510" v="67" actId="1076"/>
          <ac:spMkLst>
            <pc:docMk/>
            <pc:sldMk cId="1616417285" sldId="261"/>
            <ac:spMk id="19" creationId="{706A2BEF-1B0D-436B-8CC7-8CBC57C1E4F6}"/>
          </ac:spMkLst>
        </pc:spChg>
        <pc:picChg chg="mod">
          <ac:chgData name="拓海 白石" userId="92977b2d-c488-4916-b82a-7c709dde7428" providerId="ADAL" clId="{5F40DB8D-6CED-4CDA-B08B-AF8E9750736F}" dt="2022-10-12T06:54:15.381" v="64" actId="14100"/>
          <ac:picMkLst>
            <pc:docMk/>
            <pc:sldMk cId="1616417285" sldId="261"/>
            <ac:picMk id="3074" creationId="{EE9CC543-C44E-4A34-A327-302F9141032D}"/>
          </ac:picMkLst>
        </pc:picChg>
        <pc:picChg chg="mod">
          <ac:chgData name="拓海 白石" userId="92977b2d-c488-4916-b82a-7c709dde7428" providerId="ADAL" clId="{5F40DB8D-6CED-4CDA-B08B-AF8E9750736F}" dt="2022-10-12T06:54:27.861" v="66" actId="1076"/>
          <ac:picMkLst>
            <pc:docMk/>
            <pc:sldMk cId="1616417285" sldId="261"/>
            <ac:picMk id="3080" creationId="{76ED8B68-78E4-40E7-80F3-63821DFAD745}"/>
          </ac:picMkLst>
        </pc:picChg>
      </pc:sldChg>
      <pc:sldChg chg="modSp">
        <pc:chgData name="拓海 白石" userId="92977b2d-c488-4916-b82a-7c709dde7428" providerId="ADAL" clId="{5F40DB8D-6CED-4CDA-B08B-AF8E9750736F}" dt="2022-10-12T06:50:25.294" v="43" actId="1076"/>
        <pc:sldMkLst>
          <pc:docMk/>
          <pc:sldMk cId="3589177176" sldId="262"/>
        </pc:sldMkLst>
        <pc:spChg chg="mod">
          <ac:chgData name="拓海 白石" userId="92977b2d-c488-4916-b82a-7c709dde7428" providerId="ADAL" clId="{5F40DB8D-6CED-4CDA-B08B-AF8E9750736F}" dt="2022-10-12T06:50:19.993" v="42" actId="20577"/>
          <ac:spMkLst>
            <pc:docMk/>
            <pc:sldMk cId="3589177176" sldId="262"/>
            <ac:spMk id="21" creationId="{5DBD2AD9-530C-4901-B1DC-1A1BB6EEA145}"/>
          </ac:spMkLst>
        </pc:spChg>
        <pc:spChg chg="mod">
          <ac:chgData name="拓海 白石" userId="92977b2d-c488-4916-b82a-7c709dde7428" providerId="ADAL" clId="{5F40DB8D-6CED-4CDA-B08B-AF8E9750736F}" dt="2022-10-12T06:50:13.522" v="37" actId="20577"/>
          <ac:spMkLst>
            <pc:docMk/>
            <pc:sldMk cId="3589177176" sldId="262"/>
            <ac:spMk id="22" creationId="{0FDA2D7D-0EEA-4D0A-800A-C0874FDC720B}"/>
          </ac:spMkLst>
        </pc:spChg>
        <pc:picChg chg="mod">
          <ac:chgData name="拓海 白石" userId="92977b2d-c488-4916-b82a-7c709dde7428" providerId="ADAL" clId="{5F40DB8D-6CED-4CDA-B08B-AF8E9750736F}" dt="2022-10-12T06:50:25.294" v="43" actId="1076"/>
          <ac:picMkLst>
            <pc:docMk/>
            <pc:sldMk cId="3589177176" sldId="262"/>
            <ac:picMk id="25" creationId="{87706B4C-AD4B-4F70-B48F-EC6B21D9ACE5}"/>
          </ac:picMkLst>
        </pc:picChg>
        <pc:picChg chg="mod">
          <ac:chgData name="拓海 白石" userId="92977b2d-c488-4916-b82a-7c709dde7428" providerId="ADAL" clId="{5F40DB8D-6CED-4CDA-B08B-AF8E9750736F}" dt="2022-10-12T06:49:34.640" v="21" actId="1076"/>
          <ac:picMkLst>
            <pc:docMk/>
            <pc:sldMk cId="3589177176" sldId="262"/>
            <ac:picMk id="1026" creationId="{8FD93681-EBC6-4377-A5EC-8E071D8D9BFD}"/>
          </ac:picMkLst>
        </pc:picChg>
      </pc:sldChg>
    </pc:docChg>
  </pc:docChgLst>
  <pc:docChgLst>
    <pc:chgData name="白石 拓海" userId="92977b2d-c488-4916-b82a-7c709dde7428" providerId="ADAL" clId="{F1FEC481-AF3B-4385-A301-734D9DAE5318}"/>
  </pc:docChgLst>
  <pc:docChgLst>
    <pc:chgData name="白石 拓海" userId="92977b2d-c488-4916-b82a-7c709dde7428" providerId="ADAL" clId="{76E2EDC7-CFA5-4A0A-B3B0-41FB7407D0F0}"/>
    <pc:docChg chg="custSel addSld modSld">
      <pc:chgData name="白石 拓海" userId="92977b2d-c488-4916-b82a-7c709dde7428" providerId="ADAL" clId="{76E2EDC7-CFA5-4A0A-B3B0-41FB7407D0F0}" dt="2022-10-20T05:23:59.194" v="1294" actId="20577"/>
      <pc:docMkLst>
        <pc:docMk/>
      </pc:docMkLst>
      <pc:sldChg chg="modSp">
        <pc:chgData name="白石 拓海" userId="92977b2d-c488-4916-b82a-7c709dde7428" providerId="ADAL" clId="{76E2EDC7-CFA5-4A0A-B3B0-41FB7407D0F0}" dt="2022-10-20T05:23:59.194" v="1294" actId="20577"/>
        <pc:sldMkLst>
          <pc:docMk/>
          <pc:sldMk cId="1591549695" sldId="257"/>
        </pc:sldMkLst>
        <pc:spChg chg="mod">
          <ac:chgData name="白石 拓海" userId="92977b2d-c488-4916-b82a-7c709dde7428" providerId="ADAL" clId="{76E2EDC7-CFA5-4A0A-B3B0-41FB7407D0F0}" dt="2022-10-13T05:05:05.039" v="12" actId="20577"/>
          <ac:spMkLst>
            <pc:docMk/>
            <pc:sldMk cId="1591549695" sldId="257"/>
            <ac:spMk id="9" creationId="{4BCBADDD-FC80-4578-8F20-C74A0C9CC785}"/>
          </ac:spMkLst>
        </pc:spChg>
        <pc:spChg chg="mod">
          <ac:chgData name="白石 拓海" userId="92977b2d-c488-4916-b82a-7c709dde7428" providerId="ADAL" clId="{76E2EDC7-CFA5-4A0A-B3B0-41FB7407D0F0}" dt="2022-10-20T05:23:59.194" v="1294" actId="20577"/>
          <ac:spMkLst>
            <pc:docMk/>
            <pc:sldMk cId="1591549695" sldId="257"/>
            <ac:spMk id="10" creationId="{7D35C4B6-B8C4-4B59-94AC-9C24AD32F941}"/>
          </ac:spMkLst>
        </pc:spChg>
      </pc:sldChg>
      <pc:sldChg chg="modSp">
        <pc:chgData name="白石 拓海" userId="92977b2d-c488-4916-b82a-7c709dde7428" providerId="ADAL" clId="{76E2EDC7-CFA5-4A0A-B3B0-41FB7407D0F0}" dt="2022-10-13T05:07:34.176" v="15" actId="20577"/>
        <pc:sldMkLst>
          <pc:docMk/>
          <pc:sldMk cId="3424916778" sldId="258"/>
        </pc:sldMkLst>
        <pc:spChg chg="mod">
          <ac:chgData name="白石 拓海" userId="92977b2d-c488-4916-b82a-7c709dde7428" providerId="ADAL" clId="{76E2EDC7-CFA5-4A0A-B3B0-41FB7407D0F0}" dt="2022-10-13T05:07:34.176" v="15" actId="20577"/>
          <ac:spMkLst>
            <pc:docMk/>
            <pc:sldMk cId="3424916778" sldId="258"/>
            <ac:spMk id="4" creationId="{B2BE6EC2-A13C-4815-9C77-4627F7DE168F}"/>
          </ac:spMkLst>
        </pc:spChg>
      </pc:sldChg>
      <pc:sldChg chg="delSp modSp">
        <pc:chgData name="白石 拓海" userId="92977b2d-c488-4916-b82a-7c709dde7428" providerId="ADAL" clId="{76E2EDC7-CFA5-4A0A-B3B0-41FB7407D0F0}" dt="2022-10-13T05:13:54.112" v="19" actId="1076"/>
        <pc:sldMkLst>
          <pc:docMk/>
          <pc:sldMk cId="1077819662" sldId="260"/>
        </pc:sldMkLst>
        <pc:spChg chg="del">
          <ac:chgData name="白石 拓海" userId="92977b2d-c488-4916-b82a-7c709dde7428" providerId="ADAL" clId="{76E2EDC7-CFA5-4A0A-B3B0-41FB7407D0F0}" dt="2022-10-13T05:13:21.355" v="16" actId="478"/>
          <ac:spMkLst>
            <pc:docMk/>
            <pc:sldMk cId="1077819662" sldId="260"/>
            <ac:spMk id="2" creationId="{3CD6C4EA-F3DA-464D-A18A-BF11E5F956FD}"/>
          </ac:spMkLst>
        </pc:spChg>
        <pc:spChg chg="mod">
          <ac:chgData name="白石 拓海" userId="92977b2d-c488-4916-b82a-7c709dde7428" providerId="ADAL" clId="{76E2EDC7-CFA5-4A0A-B3B0-41FB7407D0F0}" dt="2022-10-13T05:13:26.161" v="17" actId="1076"/>
          <ac:spMkLst>
            <pc:docMk/>
            <pc:sldMk cId="1077819662" sldId="260"/>
            <ac:spMk id="3" creationId="{4E399A9F-5F60-4F28-B875-927F26CF2E92}"/>
          </ac:spMkLst>
        </pc:spChg>
        <pc:spChg chg="mod">
          <ac:chgData name="白石 拓海" userId="92977b2d-c488-4916-b82a-7c709dde7428" providerId="ADAL" clId="{76E2EDC7-CFA5-4A0A-B3B0-41FB7407D0F0}" dt="2022-10-13T05:13:32.433" v="18" actId="1076"/>
          <ac:spMkLst>
            <pc:docMk/>
            <pc:sldMk cId="1077819662" sldId="260"/>
            <ac:spMk id="4" creationId="{59D7E9E1-CB30-4B27-8BFC-804552CB819B}"/>
          </ac:spMkLst>
        </pc:spChg>
        <pc:spChg chg="mod">
          <ac:chgData name="白石 拓海" userId="92977b2d-c488-4916-b82a-7c709dde7428" providerId="ADAL" clId="{76E2EDC7-CFA5-4A0A-B3B0-41FB7407D0F0}" dt="2022-10-13T05:13:54.112" v="19" actId="1076"/>
          <ac:spMkLst>
            <pc:docMk/>
            <pc:sldMk cId="1077819662" sldId="260"/>
            <ac:spMk id="6" creationId="{83EAF4D3-1848-4027-AC35-77428661CF21}"/>
          </ac:spMkLst>
        </pc:spChg>
        <pc:picChg chg="del">
          <ac:chgData name="白石 拓海" userId="92977b2d-c488-4916-b82a-7c709dde7428" providerId="ADAL" clId="{76E2EDC7-CFA5-4A0A-B3B0-41FB7407D0F0}" dt="2022-10-13T05:13:21.355" v="16" actId="478"/>
          <ac:picMkLst>
            <pc:docMk/>
            <pc:sldMk cId="1077819662" sldId="260"/>
            <ac:picMk id="2050" creationId="{9A04919F-6AD4-4316-8C2B-D6580F292BDF}"/>
          </ac:picMkLst>
        </pc:picChg>
      </pc:sldChg>
      <pc:sldChg chg="modSp">
        <pc:chgData name="白石 拓海" userId="92977b2d-c488-4916-b82a-7c709dde7428" providerId="ADAL" clId="{76E2EDC7-CFA5-4A0A-B3B0-41FB7407D0F0}" dt="2022-10-13T05:16:06.720" v="99" actId="1076"/>
        <pc:sldMkLst>
          <pc:docMk/>
          <pc:sldMk cId="3589177176" sldId="262"/>
        </pc:sldMkLst>
        <pc:spChg chg="mod">
          <ac:chgData name="白石 拓海" userId="92977b2d-c488-4916-b82a-7c709dde7428" providerId="ADAL" clId="{76E2EDC7-CFA5-4A0A-B3B0-41FB7407D0F0}" dt="2022-10-13T05:15:49.908" v="98" actId="20577"/>
          <ac:spMkLst>
            <pc:docMk/>
            <pc:sldMk cId="3589177176" sldId="262"/>
            <ac:spMk id="21" creationId="{5DBD2AD9-530C-4901-B1DC-1A1BB6EEA145}"/>
          </ac:spMkLst>
        </pc:spChg>
        <pc:spChg chg="mod">
          <ac:chgData name="白石 拓海" userId="92977b2d-c488-4916-b82a-7c709dde7428" providerId="ADAL" clId="{76E2EDC7-CFA5-4A0A-B3B0-41FB7407D0F0}" dt="2022-10-13T05:16:06.720" v="99" actId="1076"/>
          <ac:spMkLst>
            <pc:docMk/>
            <pc:sldMk cId="3589177176" sldId="262"/>
            <ac:spMk id="22" creationId="{0FDA2D7D-0EEA-4D0A-800A-C0874FDC720B}"/>
          </ac:spMkLst>
        </pc:spChg>
      </pc:sldChg>
      <pc:sldChg chg="addSp delSp modSp add">
        <pc:chgData name="白石 拓海" userId="92977b2d-c488-4916-b82a-7c709dde7428" providerId="ADAL" clId="{76E2EDC7-CFA5-4A0A-B3B0-41FB7407D0F0}" dt="2022-10-14T04:36:48.029" v="1179" actId="20577"/>
        <pc:sldMkLst>
          <pc:docMk/>
          <pc:sldMk cId="4019647017" sldId="263"/>
        </pc:sldMkLst>
        <pc:spChg chg="add mod">
          <ac:chgData name="白石 拓海" userId="92977b2d-c488-4916-b82a-7c709dde7428" providerId="ADAL" clId="{76E2EDC7-CFA5-4A0A-B3B0-41FB7407D0F0}" dt="2022-10-13T05:16:59.442" v="120" actId="20577"/>
          <ac:spMkLst>
            <pc:docMk/>
            <pc:sldMk cId="4019647017" sldId="263"/>
            <ac:spMk id="3" creationId="{D3F6700D-643D-4283-87C4-3E6C4D087E5E}"/>
          </ac:spMkLst>
        </pc:spChg>
        <pc:spChg chg="add mod">
          <ac:chgData name="白石 拓海" userId="92977b2d-c488-4916-b82a-7c709dde7428" providerId="ADAL" clId="{76E2EDC7-CFA5-4A0A-B3B0-41FB7407D0F0}" dt="2022-10-14T04:17:02.874" v="1004" actId="1076"/>
          <ac:spMkLst>
            <pc:docMk/>
            <pc:sldMk cId="4019647017" sldId="263"/>
            <ac:spMk id="4" creationId="{3A5EC22D-7D66-4C0D-B04F-40B4D8B81441}"/>
          </ac:spMkLst>
        </pc:spChg>
        <pc:spChg chg="add mod">
          <ac:chgData name="白石 拓海" userId="92977b2d-c488-4916-b82a-7c709dde7428" providerId="ADAL" clId="{76E2EDC7-CFA5-4A0A-B3B0-41FB7407D0F0}" dt="2022-10-14T04:17:02.874" v="1004" actId="1076"/>
          <ac:spMkLst>
            <pc:docMk/>
            <pc:sldMk cId="4019647017" sldId="263"/>
            <ac:spMk id="5" creationId="{AACFEE48-DEBF-44E7-9C77-ED8D63280264}"/>
          </ac:spMkLst>
        </pc:spChg>
        <pc:spChg chg="add mod">
          <ac:chgData name="白石 拓海" userId="92977b2d-c488-4916-b82a-7c709dde7428" providerId="ADAL" clId="{76E2EDC7-CFA5-4A0A-B3B0-41FB7407D0F0}" dt="2022-10-14T04:17:02.874" v="1004" actId="1076"/>
          <ac:spMkLst>
            <pc:docMk/>
            <pc:sldMk cId="4019647017" sldId="263"/>
            <ac:spMk id="6" creationId="{354A9EAC-E3FE-4F05-B4A4-9EC35BAE43E0}"/>
          </ac:spMkLst>
        </pc:spChg>
        <pc:spChg chg="add mod">
          <ac:chgData name="白石 拓海" userId="92977b2d-c488-4916-b82a-7c709dde7428" providerId="ADAL" clId="{76E2EDC7-CFA5-4A0A-B3B0-41FB7407D0F0}" dt="2022-10-14T04:17:19.922" v="1007" actId="208"/>
          <ac:spMkLst>
            <pc:docMk/>
            <pc:sldMk cId="4019647017" sldId="263"/>
            <ac:spMk id="7" creationId="{F48CFFB4-7060-4F2A-B7BB-BF8058629FE7}"/>
          </ac:spMkLst>
        </pc:spChg>
        <pc:spChg chg="add del mod">
          <ac:chgData name="白石 拓海" userId="92977b2d-c488-4916-b82a-7c709dde7428" providerId="ADAL" clId="{76E2EDC7-CFA5-4A0A-B3B0-41FB7407D0F0}" dt="2022-10-13T05:32:57.654" v="450" actId="478"/>
          <ac:spMkLst>
            <pc:docMk/>
            <pc:sldMk cId="4019647017" sldId="263"/>
            <ac:spMk id="7" creationId="{FBADC3D3-CAC5-4306-B7F7-3F24D1CF8750}"/>
          </ac:spMkLst>
        </pc:spChg>
        <pc:spChg chg="add mod">
          <ac:chgData name="白石 拓海" userId="92977b2d-c488-4916-b82a-7c709dde7428" providerId="ADAL" clId="{76E2EDC7-CFA5-4A0A-B3B0-41FB7407D0F0}" dt="2022-10-14T04:25:23.043" v="1030" actId="208"/>
          <ac:spMkLst>
            <pc:docMk/>
            <pc:sldMk cId="4019647017" sldId="263"/>
            <ac:spMk id="8" creationId="{C9443CDE-FF0A-401E-886F-D255874F8173}"/>
          </ac:spMkLst>
        </pc:spChg>
        <pc:spChg chg="add mod">
          <ac:chgData name="白石 拓海" userId="92977b2d-c488-4916-b82a-7c709dde7428" providerId="ADAL" clId="{76E2EDC7-CFA5-4A0A-B3B0-41FB7407D0F0}" dt="2022-10-14T04:36:48.029" v="1179" actId="20577"/>
          <ac:spMkLst>
            <pc:docMk/>
            <pc:sldMk cId="4019647017" sldId="263"/>
            <ac:spMk id="9" creationId="{1CE97C4D-38E9-40B4-AB01-D1E30B32D8B2}"/>
          </ac:spMkLst>
        </pc:spChg>
        <pc:picChg chg="add">
          <ac:chgData name="白石 拓海" userId="92977b2d-c488-4916-b82a-7c709dde7428" providerId="ADAL" clId="{76E2EDC7-CFA5-4A0A-B3B0-41FB7407D0F0}" dt="2022-10-13T05:16:46.846" v="101"/>
          <ac:picMkLst>
            <pc:docMk/>
            <pc:sldMk cId="4019647017" sldId="263"/>
            <ac:picMk id="2" creationId="{5C273A81-4DCF-4222-B834-C6484C4AA981}"/>
          </ac:picMkLst>
        </pc:picChg>
      </pc:sldChg>
      <pc:sldChg chg="addSp modSp add">
        <pc:chgData name="白石 拓海" userId="92977b2d-c488-4916-b82a-7c709dde7428" providerId="ADAL" clId="{76E2EDC7-CFA5-4A0A-B3B0-41FB7407D0F0}" dt="2022-10-13T06:09:31.249" v="885" actId="1076"/>
        <pc:sldMkLst>
          <pc:docMk/>
          <pc:sldMk cId="4022183620" sldId="264"/>
        </pc:sldMkLst>
        <pc:spChg chg="add mod">
          <ac:chgData name="白石 拓海" userId="92977b2d-c488-4916-b82a-7c709dde7428" providerId="ADAL" clId="{76E2EDC7-CFA5-4A0A-B3B0-41FB7407D0F0}" dt="2022-10-13T05:42:15.293" v="884" actId="208"/>
          <ac:spMkLst>
            <pc:docMk/>
            <pc:sldMk cId="4022183620" sldId="264"/>
            <ac:spMk id="3" creationId="{69246A7C-AB72-4935-A7C8-A98ED2EDB5FA}"/>
          </ac:spMkLst>
        </pc:spChg>
        <pc:spChg chg="add mod">
          <ac:chgData name="白石 拓海" userId="92977b2d-c488-4916-b82a-7c709dde7428" providerId="ADAL" clId="{76E2EDC7-CFA5-4A0A-B3B0-41FB7407D0F0}" dt="2022-10-13T05:42:15.293" v="884" actId="208"/>
          <ac:spMkLst>
            <pc:docMk/>
            <pc:sldMk cId="4022183620" sldId="264"/>
            <ac:spMk id="4" creationId="{494A3BC5-4588-47A9-B627-71733CB0DC4D}"/>
          </ac:spMkLst>
        </pc:spChg>
        <pc:spChg chg="add mod">
          <ac:chgData name="白石 拓海" userId="92977b2d-c488-4916-b82a-7c709dde7428" providerId="ADAL" clId="{76E2EDC7-CFA5-4A0A-B3B0-41FB7407D0F0}" dt="2022-10-13T05:42:15.293" v="884" actId="208"/>
          <ac:spMkLst>
            <pc:docMk/>
            <pc:sldMk cId="4022183620" sldId="264"/>
            <ac:spMk id="5" creationId="{CA1B9D3A-EB85-49DD-B678-45CCB9ABE874}"/>
          </ac:spMkLst>
        </pc:spChg>
        <pc:spChg chg="add mod">
          <ac:chgData name="白石 拓海" userId="92977b2d-c488-4916-b82a-7c709dde7428" providerId="ADAL" clId="{76E2EDC7-CFA5-4A0A-B3B0-41FB7407D0F0}" dt="2022-10-13T06:09:31.249" v="885" actId="1076"/>
          <ac:spMkLst>
            <pc:docMk/>
            <pc:sldMk cId="4022183620" sldId="264"/>
            <ac:spMk id="6" creationId="{269C7AF6-8AAA-4CED-8BE5-0FF7E21D5FA7}"/>
          </ac:spMkLst>
        </pc:spChg>
        <pc:picChg chg="add">
          <ac:chgData name="白石 拓海" userId="92977b2d-c488-4916-b82a-7c709dde7428" providerId="ADAL" clId="{76E2EDC7-CFA5-4A0A-B3B0-41FB7407D0F0}" dt="2022-10-13T05:34:27.882" v="452"/>
          <ac:picMkLst>
            <pc:docMk/>
            <pc:sldMk cId="4022183620" sldId="264"/>
            <ac:picMk id="2" creationId="{5BFFAC59-7735-4A2C-85F2-E45BBA8F7ED0}"/>
          </ac:picMkLst>
        </pc:picChg>
      </pc:sldChg>
    </pc:docChg>
  </pc:docChgLst>
  <pc:docChgLst>
    <pc:chgData name="白石 拓海" userId="92977b2d-c488-4916-b82a-7c709dde7428" providerId="ADAL" clId="{4017077F-8F06-44D0-A823-1515D388BEB3}"/>
    <pc:docChg chg="undo modSld modMainMaster">
      <pc:chgData name="白石 拓海" userId="92977b2d-c488-4916-b82a-7c709dde7428" providerId="ADAL" clId="{4017077F-8F06-44D0-A823-1515D388BEB3}" dt="2022-09-14T03:37:20.941" v="26"/>
      <pc:docMkLst>
        <pc:docMk/>
      </pc:docMkLst>
      <pc:sldChg chg="addSp modSp setBg">
        <pc:chgData name="白石 拓海" userId="92977b2d-c488-4916-b82a-7c709dde7428" providerId="ADAL" clId="{4017077F-8F06-44D0-A823-1515D388BEB3}" dt="2022-09-14T03:37:20.941" v="26"/>
        <pc:sldMkLst>
          <pc:docMk/>
          <pc:sldMk cId="3697799053" sldId="256"/>
        </pc:sldMkLst>
        <pc:spChg chg="mod ord">
          <ac:chgData name="白石 拓海" userId="92977b2d-c488-4916-b82a-7c709dde7428" providerId="ADAL" clId="{4017077F-8F06-44D0-A823-1515D388BEB3}" dt="2022-09-14T03:37:02.021" v="23" actId="1036"/>
          <ac:spMkLst>
            <pc:docMk/>
            <pc:sldMk cId="3697799053" sldId="256"/>
            <ac:spMk id="3" creationId="{2E831F4F-3E69-47C2-9C95-0BCC2D166FD8}"/>
          </ac:spMkLst>
        </pc:spChg>
        <pc:spChg chg="add mod ord">
          <ac:chgData name="白石 拓海" userId="92977b2d-c488-4916-b82a-7c709dde7428" providerId="ADAL" clId="{4017077F-8F06-44D0-A823-1515D388BEB3}" dt="2022-09-14T03:36:46.721" v="15" actId="1582"/>
          <ac:spMkLst>
            <pc:docMk/>
            <pc:sldMk cId="3697799053" sldId="256"/>
            <ac:spMk id="8" creationId="{7CA2168E-AA67-4419-B842-4B228DE037ED}"/>
          </ac:spMkLst>
        </pc:spChg>
        <pc:picChg chg="mod ord">
          <ac:chgData name="白石 拓海" userId="92977b2d-c488-4916-b82a-7c709dde7428" providerId="ADAL" clId="{4017077F-8F06-44D0-A823-1515D388BEB3}" dt="2022-09-14T03:36:29.828" v="13" actId="167"/>
          <ac:picMkLst>
            <pc:docMk/>
            <pc:sldMk cId="3697799053" sldId="256"/>
            <ac:picMk id="7" creationId="{971EE8BD-A3FA-4A18-8E57-8238EF6B09CF}"/>
          </ac:picMkLst>
        </pc:picChg>
      </pc:sldChg>
      <pc:sldChg chg="setBg">
        <pc:chgData name="白石 拓海" userId="92977b2d-c488-4916-b82a-7c709dde7428" providerId="ADAL" clId="{4017077F-8F06-44D0-A823-1515D388BEB3}" dt="2022-09-14T03:37:20.941" v="26"/>
        <pc:sldMkLst>
          <pc:docMk/>
          <pc:sldMk cId="1591549695" sldId="257"/>
        </pc:sldMkLst>
      </pc:sldChg>
      <pc:sldChg chg="setBg">
        <pc:chgData name="白石 拓海" userId="92977b2d-c488-4916-b82a-7c709dde7428" providerId="ADAL" clId="{4017077F-8F06-44D0-A823-1515D388BEB3}" dt="2022-09-14T03:37:20.941" v="26"/>
        <pc:sldMkLst>
          <pc:docMk/>
          <pc:sldMk cId="3424916778" sldId="258"/>
        </pc:sldMkLst>
      </pc:sldChg>
      <pc:sldChg chg="setBg">
        <pc:chgData name="白石 拓海" userId="92977b2d-c488-4916-b82a-7c709dde7428" providerId="ADAL" clId="{4017077F-8F06-44D0-A823-1515D388BEB3}" dt="2022-09-14T03:37:20.941" v="26"/>
        <pc:sldMkLst>
          <pc:docMk/>
          <pc:sldMk cId="1077819662" sldId="260"/>
        </pc:sldMkLst>
      </pc:sldChg>
      <pc:sldChg chg="modSp setBg">
        <pc:chgData name="白石 拓海" userId="92977b2d-c488-4916-b82a-7c709dde7428" providerId="ADAL" clId="{4017077F-8F06-44D0-A823-1515D388BEB3}" dt="2022-09-14T03:37:20.941" v="26"/>
        <pc:sldMkLst>
          <pc:docMk/>
          <pc:sldMk cId="1616417285" sldId="261"/>
        </pc:sldMkLst>
        <pc:spChg chg="mod">
          <ac:chgData name="白石 拓海" userId="92977b2d-c488-4916-b82a-7c709dde7428" providerId="ADAL" clId="{4017077F-8F06-44D0-A823-1515D388BEB3}" dt="2022-09-14T03:35:23.505" v="4"/>
          <ac:spMkLst>
            <pc:docMk/>
            <pc:sldMk cId="1616417285" sldId="261"/>
            <ac:spMk id="5" creationId="{FF5F92AA-1830-48C4-AE29-BD9236B5AF21}"/>
          </ac:spMkLst>
        </pc:spChg>
      </pc:sldChg>
      <pc:sldMasterChg chg="setBg modSldLayout">
        <pc:chgData name="白石 拓海" userId="92977b2d-c488-4916-b82a-7c709dde7428" providerId="ADAL" clId="{4017077F-8F06-44D0-A823-1515D388BEB3}" dt="2022-09-14T03:37:20.941" v="26"/>
        <pc:sldMasterMkLst>
          <pc:docMk/>
          <pc:sldMasterMk cId="4130819996" sldId="2147483660"/>
        </pc:sldMasterMkLst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4233353931" sldId="2147483661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3229202844" sldId="2147483662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1809266299" sldId="2147483663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1312074619" sldId="2147483664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1149550049" sldId="2147483665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3444705672" sldId="2147483666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1865358927" sldId="2147483667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663003777" sldId="2147483668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3149931245" sldId="2147483669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4135452640" sldId="2147483670"/>
          </pc:sldLayoutMkLst>
        </pc:sldLayoutChg>
        <pc:sldLayoutChg chg="setBg">
          <pc:chgData name="白石 拓海" userId="92977b2d-c488-4916-b82a-7c709dde7428" providerId="ADAL" clId="{4017077F-8F06-44D0-A823-1515D388BEB3}" dt="2022-09-14T03:37:20.941" v="26"/>
          <pc:sldLayoutMkLst>
            <pc:docMk/>
            <pc:sldMasterMk cId="4130819996" sldId="2147483660"/>
            <pc:sldLayoutMk cId="1303880576" sldId="2147483671"/>
          </pc:sldLayoutMkLst>
        </pc:sldLayoutChg>
      </pc:sldMasterChg>
    </pc:docChg>
  </pc:docChgLst>
  <pc:docChgLst>
    <pc:chgData name="白石 拓海" userId="92977b2d-c488-4916-b82a-7c709dde7428" providerId="ADAL" clId="{8D5F9711-9767-4861-9C99-2F6DEEDEE3FE}"/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3353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5452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3880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9202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9266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2074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9550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4705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5358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3003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9931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5077A-2368-4CB9-AC4D-9DB154D88C60}" type="datetimeFigureOut">
              <a:rPr kumimoji="1" lang="ja-JP" altLang="en-US" smtClean="0"/>
              <a:t>2022/10/20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DA354-9127-4038-8360-58310A8476A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081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971EE8BD-A3FA-4A18-8E57-8238EF6B0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2847" y="100668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CA2168E-AA67-4419-B842-4B228DE037ED}"/>
              </a:ext>
            </a:extLst>
          </p:cNvPr>
          <p:cNvSpPr txBox="1"/>
          <p:nvPr/>
        </p:nvSpPr>
        <p:spPr>
          <a:xfrm flipH="1">
            <a:off x="1970013" y="2337852"/>
            <a:ext cx="79975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dirty="0">
                <a:ln w="76200">
                  <a:solidFill>
                    <a:schemeClr val="bg1"/>
                  </a:solidFill>
                </a:ln>
                <a:solidFill>
                  <a:schemeClr val="bg1"/>
                </a:solidFill>
                <a:latin typeface="HGP明朝E" panose="02020900000000000000" pitchFamily="18" charset="-128"/>
                <a:ea typeface="HGP明朝E" panose="02020900000000000000" pitchFamily="18" charset="-128"/>
              </a:rPr>
              <a:t>絶対逮捕</a:t>
            </a:r>
            <a:r>
              <a:rPr kumimoji="1" lang="en-US" altLang="ja-JP" sz="7200" dirty="0">
                <a:ln w="76200">
                  <a:solidFill>
                    <a:schemeClr val="bg1"/>
                  </a:solidFill>
                </a:ln>
                <a:solidFill>
                  <a:schemeClr val="bg1"/>
                </a:solidFill>
                <a:latin typeface="HGP明朝E" panose="02020900000000000000" pitchFamily="18" charset="-128"/>
                <a:ea typeface="HGP明朝E" panose="02020900000000000000" pitchFamily="18" charset="-128"/>
              </a:rPr>
              <a:t>24</a:t>
            </a:r>
            <a:r>
              <a:rPr kumimoji="1" lang="ja-JP" altLang="en-US" sz="6000" dirty="0">
                <a:ln w="76200">
                  <a:solidFill>
                    <a:schemeClr val="bg1"/>
                  </a:solidFill>
                </a:ln>
                <a:solidFill>
                  <a:schemeClr val="bg1"/>
                </a:solidFill>
                <a:latin typeface="HGP明朝E" panose="02020900000000000000" pitchFamily="18" charset="-128"/>
                <a:ea typeface="HGP明朝E" panose="02020900000000000000" pitchFamily="18" charset="-128"/>
              </a:rPr>
              <a:t>時</a:t>
            </a:r>
            <a:endParaRPr kumimoji="1" lang="en-US" altLang="ja-JP" sz="6000" dirty="0">
              <a:ln w="76200">
                <a:solidFill>
                  <a:schemeClr val="bg1"/>
                </a:solidFill>
              </a:ln>
              <a:solidFill>
                <a:schemeClr val="bg1"/>
              </a:solidFill>
              <a:latin typeface="HGP明朝E" panose="02020900000000000000" pitchFamily="18" charset="-128"/>
              <a:ea typeface="HGP明朝E" panose="02020900000000000000" pitchFamily="18" charset="-128"/>
            </a:endParaRPr>
          </a:p>
          <a:p>
            <a:pPr algn="ctr"/>
            <a:r>
              <a:rPr lang="ja-JP" altLang="en-US" sz="6000" dirty="0">
                <a:ln w="76200">
                  <a:solidFill>
                    <a:schemeClr val="bg1"/>
                  </a:solidFill>
                </a:ln>
                <a:solidFill>
                  <a:schemeClr val="bg1"/>
                </a:solidFill>
                <a:latin typeface="HGP明朝E" panose="02020900000000000000" pitchFamily="18" charset="-128"/>
                <a:ea typeface="HGP明朝E" panose="02020900000000000000" pitchFamily="18" charset="-128"/>
              </a:rPr>
              <a:t>～信号無視を許すな～</a:t>
            </a:r>
            <a:endParaRPr lang="en-US" altLang="ja-JP" sz="6000" dirty="0">
              <a:ln w="76200">
                <a:solidFill>
                  <a:schemeClr val="bg1"/>
                </a:solidFill>
              </a:ln>
              <a:solidFill>
                <a:schemeClr val="bg1"/>
              </a:solidFill>
              <a:latin typeface="HGP明朝E" panose="02020900000000000000" pitchFamily="18" charset="-128"/>
              <a:ea typeface="HGP明朝E" panose="02020900000000000000" pitchFamily="18" charset="-128"/>
            </a:endParaRPr>
          </a:p>
          <a:p>
            <a:pPr algn="ctr"/>
            <a:endParaRPr kumimoji="1" lang="ja-JP" altLang="en-US" sz="6000" dirty="0">
              <a:ln w="76200">
                <a:solidFill>
                  <a:schemeClr val="bg1"/>
                </a:solidFill>
              </a:ln>
              <a:solidFill>
                <a:schemeClr val="bg1"/>
              </a:solidFill>
              <a:latin typeface="HGP明朝E" panose="02020900000000000000" pitchFamily="18" charset="-128"/>
              <a:ea typeface="HGP明朝E" panose="02020900000000000000" pitchFamily="18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01A6AC5-039C-457C-AF73-F3BA3A6ED446}"/>
              </a:ext>
            </a:extLst>
          </p:cNvPr>
          <p:cNvSpPr txBox="1"/>
          <p:nvPr/>
        </p:nvSpPr>
        <p:spPr>
          <a:xfrm>
            <a:off x="9124425" y="5903893"/>
            <a:ext cx="30572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東北電子専門学校</a:t>
            </a:r>
            <a:endParaRPr kumimoji="1" lang="en-US" altLang="ja-JP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白石拓海</a:t>
            </a:r>
            <a:endParaRPr kumimoji="1" lang="ja-JP" altLang="en-US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E831F4F-3E69-47C2-9C95-0BCC2D166FD8}"/>
              </a:ext>
            </a:extLst>
          </p:cNvPr>
          <p:cNvSpPr txBox="1"/>
          <p:nvPr/>
        </p:nvSpPr>
        <p:spPr>
          <a:xfrm flipH="1">
            <a:off x="1888339" y="2256491"/>
            <a:ext cx="799750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6000" dirty="0">
                <a:ln w="12700">
                  <a:noFill/>
                </a:ln>
                <a:latin typeface="HGP明朝E" panose="02020900000000000000" pitchFamily="18" charset="-128"/>
                <a:ea typeface="HGP明朝E" panose="02020900000000000000" pitchFamily="18" charset="-128"/>
              </a:rPr>
              <a:t>絶対逮捕</a:t>
            </a:r>
            <a:r>
              <a:rPr kumimoji="1" lang="en-US" altLang="ja-JP" sz="7200" dirty="0">
                <a:ln w="12700">
                  <a:noFill/>
                </a:ln>
                <a:solidFill>
                  <a:srgbClr val="FF0000"/>
                </a:solidFill>
                <a:latin typeface="HGP明朝E" panose="02020900000000000000" pitchFamily="18" charset="-128"/>
                <a:ea typeface="HGP明朝E" panose="02020900000000000000" pitchFamily="18" charset="-128"/>
              </a:rPr>
              <a:t>24</a:t>
            </a:r>
            <a:r>
              <a:rPr kumimoji="1" lang="ja-JP" altLang="en-US" sz="6000" dirty="0">
                <a:ln w="12700">
                  <a:noFill/>
                </a:ln>
                <a:solidFill>
                  <a:srgbClr val="FF0000"/>
                </a:solidFill>
                <a:latin typeface="HGP明朝E" panose="02020900000000000000" pitchFamily="18" charset="-128"/>
                <a:ea typeface="HGP明朝E" panose="02020900000000000000" pitchFamily="18" charset="-128"/>
              </a:rPr>
              <a:t>時</a:t>
            </a:r>
            <a:endParaRPr kumimoji="1" lang="en-US" altLang="ja-JP" sz="6000" dirty="0">
              <a:ln w="12700">
                <a:noFill/>
              </a:ln>
              <a:solidFill>
                <a:srgbClr val="FF0000"/>
              </a:solidFill>
              <a:latin typeface="HGP明朝E" panose="02020900000000000000" pitchFamily="18" charset="-128"/>
              <a:ea typeface="HGP明朝E" panose="02020900000000000000" pitchFamily="18" charset="-128"/>
            </a:endParaRPr>
          </a:p>
          <a:p>
            <a:pPr algn="ctr"/>
            <a:r>
              <a:rPr lang="ja-JP" altLang="en-US" sz="6000" dirty="0">
                <a:ln w="12700">
                  <a:noFill/>
                </a:ln>
                <a:latin typeface="HGP明朝E" panose="02020900000000000000" pitchFamily="18" charset="-128"/>
                <a:ea typeface="HGP明朝E" panose="02020900000000000000" pitchFamily="18" charset="-128"/>
              </a:rPr>
              <a:t>～信号無視を許すな～</a:t>
            </a:r>
            <a:endParaRPr lang="en-US" altLang="ja-JP" sz="6000" dirty="0">
              <a:ln w="12700">
                <a:noFill/>
              </a:ln>
              <a:latin typeface="HGP明朝E" panose="02020900000000000000" pitchFamily="18" charset="-128"/>
              <a:ea typeface="HGP明朝E" panose="02020900000000000000" pitchFamily="18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04585F7-6B5C-4A76-B4BA-7C899F93534E}"/>
              </a:ext>
            </a:extLst>
          </p:cNvPr>
          <p:cNvSpPr txBox="1"/>
          <p:nvPr/>
        </p:nvSpPr>
        <p:spPr>
          <a:xfrm>
            <a:off x="0" y="5914239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プレイ時間　５分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1215B9E-0D9C-48A2-822B-77EF1C18E533}"/>
              </a:ext>
            </a:extLst>
          </p:cNvPr>
          <p:cNvSpPr txBox="1"/>
          <p:nvPr/>
        </p:nvSpPr>
        <p:spPr>
          <a:xfrm>
            <a:off x="0" y="641757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プレイ人数　１人</a:t>
            </a:r>
          </a:p>
        </p:txBody>
      </p:sp>
    </p:spTree>
    <p:extLst>
      <p:ext uri="{BB962C8B-B14F-4D97-AF65-F5344CB8AC3E}">
        <p14:creationId xmlns:p14="http://schemas.microsoft.com/office/powerpoint/2010/main" val="3697799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5C273A81-4DCF-4222-B834-C6484C4AA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22969" y="0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B9C58EF6-61DE-432A-916F-555487E84C69}"/>
              </a:ext>
            </a:extLst>
          </p:cNvPr>
          <p:cNvSpPr/>
          <p:nvPr/>
        </p:nvSpPr>
        <p:spPr>
          <a:xfrm>
            <a:off x="64315" y="1254478"/>
            <a:ext cx="12063369" cy="5209563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3F6700D-643D-4283-87C4-3E6C4D087E5E}"/>
              </a:ext>
            </a:extLst>
          </p:cNvPr>
          <p:cNvSpPr txBox="1"/>
          <p:nvPr/>
        </p:nvSpPr>
        <p:spPr>
          <a:xfrm>
            <a:off x="285226" y="251670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手助けアイテム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A5EC22D-7D66-4C0D-B04F-40B4D8B81441}"/>
              </a:ext>
            </a:extLst>
          </p:cNvPr>
          <p:cNvSpPr txBox="1"/>
          <p:nvPr/>
        </p:nvSpPr>
        <p:spPr>
          <a:xfrm>
            <a:off x="609012" y="207725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スピードアップ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ACFEE48-DEBF-44E7-9C77-ED8D63280264}"/>
              </a:ext>
            </a:extLst>
          </p:cNvPr>
          <p:cNvSpPr txBox="1"/>
          <p:nvPr/>
        </p:nvSpPr>
        <p:spPr>
          <a:xfrm>
            <a:off x="609012" y="2380899"/>
            <a:ext cx="5339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取ると</a:t>
            </a:r>
            <a:r>
              <a:rPr kumimoji="1" lang="en-US" altLang="ja-JP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20</a:t>
            </a:r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秒間</a:t>
            </a:r>
            <a:r>
              <a:rPr kumimoji="1" lang="en-US" altLang="ja-JP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player</a:t>
            </a:r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のスピードが</a:t>
            </a:r>
            <a:r>
              <a:rPr kumimoji="1" lang="en-US" altLang="ja-JP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1.2</a:t>
            </a:r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倍になる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54A9EAC-E3FE-4F05-B4A4-9EC35BAE43E0}"/>
              </a:ext>
            </a:extLst>
          </p:cNvPr>
          <p:cNvSpPr txBox="1"/>
          <p:nvPr/>
        </p:nvSpPr>
        <p:spPr>
          <a:xfrm>
            <a:off x="491616" y="3859260"/>
            <a:ext cx="42627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ボーナススター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en-US" altLang="ja-JP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5</a:t>
            </a:r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つ集めると１つのビックスターになり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アイテムとして使用可能になる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en-US" altLang="ja-JP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1</a:t>
            </a:r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分間ポイントが</a:t>
            </a:r>
            <a:r>
              <a:rPr kumimoji="1" lang="en-US" altLang="ja-JP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2</a:t>
            </a:r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倍になる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48CFFB4-7060-4F2A-B7BB-BF8058629FE7}"/>
              </a:ext>
            </a:extLst>
          </p:cNvPr>
          <p:cNvSpPr txBox="1"/>
          <p:nvPr/>
        </p:nvSpPr>
        <p:spPr>
          <a:xfrm>
            <a:off x="640879" y="177258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最大３個所持できる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C9443CDE-FF0A-401E-886F-D255874F8173}"/>
              </a:ext>
            </a:extLst>
          </p:cNvPr>
          <p:cNvSpPr txBox="1"/>
          <p:nvPr/>
        </p:nvSpPr>
        <p:spPr>
          <a:xfrm>
            <a:off x="6550841" y="388114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犯罪者サーチ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CE97C4D-38E9-40B4-AB01-D1E30B32D8B2}"/>
              </a:ext>
            </a:extLst>
          </p:cNvPr>
          <p:cNvSpPr txBox="1"/>
          <p:nvPr/>
        </p:nvSpPr>
        <p:spPr>
          <a:xfrm>
            <a:off x="6550841" y="4327164"/>
            <a:ext cx="31854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ミニマップ内にいる犯罪者を</a:t>
            </a:r>
            <a:endParaRPr kumimoji="1" lang="en-US" altLang="ja-JP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ミニマップに５秒間映す。</a:t>
            </a:r>
            <a:endParaRPr kumimoji="1" lang="en-US" altLang="ja-JP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緑色の</a:t>
            </a:r>
            <a:r>
              <a:rPr kumimoji="1" lang="ja-JP" altLang="en-US" dirty="0">
                <a:ln>
                  <a:solidFill>
                    <a:schemeClr val="bg1"/>
                  </a:solidFill>
                </a:ln>
                <a:solidFill>
                  <a:schemeClr val="accent6"/>
                </a:solidFill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●</a:t>
            </a:r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で表示される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1483962-E5EC-49C0-A00B-5F6978E70712}"/>
              </a:ext>
            </a:extLst>
          </p:cNvPr>
          <p:cNvSpPr txBox="1"/>
          <p:nvPr/>
        </p:nvSpPr>
        <p:spPr>
          <a:xfrm>
            <a:off x="6550841" y="1656799"/>
            <a:ext cx="503214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バリケード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１プレイで</a:t>
            </a:r>
            <a:r>
              <a:rPr kumimoji="1" lang="en-US" altLang="ja-JP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2</a:t>
            </a:r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個しか湧かないアイテム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道の置きたい場所に置けて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プレイヤー、歩行者、犯罪者すべての行く手を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塞ぐことができる。</a:t>
            </a:r>
            <a:r>
              <a:rPr kumimoji="1" lang="en-US" altLang="ja-JP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1</a:t>
            </a:r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度置くと消えない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pic>
        <p:nvPicPr>
          <p:cNvPr id="2050" name="Picture 2" descr="星イラスト - キラキラ光る空の装飾デザイン素材集 - チコデザ">
            <a:extLst>
              <a:ext uri="{FF2B5EF4-FFF2-40B4-BE49-F238E27FC236}">
                <a16:creationId xmlns:a16="http://schemas.microsoft.com/office/drawing/2014/main" id="{18C1F221-DEC3-4A63-8088-99EA5558F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5370" y="4788829"/>
            <a:ext cx="1629386" cy="162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スニーカーのイラスト（靴） | かわいいフリー素材集 いらすとや">
            <a:extLst>
              <a:ext uri="{FF2B5EF4-FFF2-40B4-BE49-F238E27FC236}">
                <a16:creationId xmlns:a16="http://schemas.microsoft.com/office/drawing/2014/main" id="{D6CD2AC1-5AA8-4CB4-87CC-A7AFFCAF9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7479" y="2743966"/>
            <a:ext cx="1562994" cy="1260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FE3A7AE8-7517-48B9-976F-61883973E1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2645" y="2791011"/>
            <a:ext cx="1868535" cy="1664409"/>
          </a:xfrm>
          <a:prstGeom prst="rect">
            <a:avLst/>
          </a:prstGeom>
        </p:spPr>
      </p:pic>
      <p:pic>
        <p:nvPicPr>
          <p:cNvPr id="2054" name="Picture 6" descr="悪人のイラスト「黒いシルエット」 | かわいいフリー素材集 いらすとや">
            <a:extLst>
              <a:ext uri="{FF2B5EF4-FFF2-40B4-BE49-F238E27FC236}">
                <a16:creationId xmlns:a16="http://schemas.microsoft.com/office/drawing/2014/main" id="{F3ECFA7B-5225-4D21-B7A9-BD118FED9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7959" y="4873453"/>
            <a:ext cx="1298743" cy="1541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647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>
            <a:extLst>
              <a:ext uri="{FF2B5EF4-FFF2-40B4-BE49-F238E27FC236}">
                <a16:creationId xmlns:a16="http://schemas.microsoft.com/office/drawing/2014/main" id="{88C49AEA-5F53-4B6E-94E0-D0A6CEBA19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97406" y="0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pic>
        <p:nvPicPr>
          <p:cNvPr id="3074" name="Picture 2" descr="https://htsuda.net/wp-content/uploads/2012/10/unity_cap600.png">
            <a:extLst>
              <a:ext uri="{FF2B5EF4-FFF2-40B4-BE49-F238E27FC236}">
                <a16:creationId xmlns:a16="http://schemas.microsoft.com/office/drawing/2014/main" id="{EE9CC543-C44E-4A34-A327-302F91410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608" y="1185832"/>
            <a:ext cx="7838824" cy="4627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コンピテンシー面接とは？メリットデメリット3つ｜質問例4つ - 面接の質問について学ぶならCarearte">
            <a:extLst>
              <a:ext uri="{FF2B5EF4-FFF2-40B4-BE49-F238E27FC236}">
                <a16:creationId xmlns:a16="http://schemas.microsoft.com/office/drawing/2014/main" id="{52D23340-A77C-45DF-A09D-6A663F72A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0984" y="3349295"/>
            <a:ext cx="1307876" cy="2521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市街地図の背景 のイラスト素材・ベクタ - . Image 11319433.">
            <a:extLst>
              <a:ext uri="{FF2B5EF4-FFF2-40B4-BE49-F238E27FC236}">
                <a16:creationId xmlns:a16="http://schemas.microsoft.com/office/drawing/2014/main" id="{76ED8B68-78E4-40E7-80F3-63821DFAD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1336" y="1232709"/>
            <a:ext cx="1099579" cy="993292"/>
          </a:xfrm>
          <a:prstGeom prst="rect">
            <a:avLst/>
          </a:prstGeom>
          <a:noFill/>
          <a:ln w="4762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楕円 2">
            <a:extLst>
              <a:ext uri="{FF2B5EF4-FFF2-40B4-BE49-F238E27FC236}">
                <a16:creationId xmlns:a16="http://schemas.microsoft.com/office/drawing/2014/main" id="{247157E8-82ED-409F-8787-8925B3A9DF5D}"/>
              </a:ext>
            </a:extLst>
          </p:cNvPr>
          <p:cNvSpPr/>
          <p:nvPr/>
        </p:nvSpPr>
        <p:spPr>
          <a:xfrm>
            <a:off x="2031806" y="1437030"/>
            <a:ext cx="139959" cy="1492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F5F92AA-1830-48C4-AE29-BD9236B5AF21}"/>
              </a:ext>
            </a:extLst>
          </p:cNvPr>
          <p:cNvSpPr txBox="1"/>
          <p:nvPr/>
        </p:nvSpPr>
        <p:spPr>
          <a:xfrm>
            <a:off x="9112190" y="1128901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WASD</a:t>
            </a:r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　移動</a:t>
            </a:r>
            <a:endParaRPr kumimoji="1" lang="en-US" altLang="ja-JP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97C148C-D3C2-4F93-BAC4-29C083BE8D64}"/>
              </a:ext>
            </a:extLst>
          </p:cNvPr>
          <p:cNvSpPr txBox="1"/>
          <p:nvPr/>
        </p:nvSpPr>
        <p:spPr>
          <a:xfrm>
            <a:off x="1420643" y="36914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ミニマップ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09D3FE2-30CB-444C-B122-DBE6A45FD251}"/>
              </a:ext>
            </a:extLst>
          </p:cNvPr>
          <p:cNvSpPr txBox="1"/>
          <p:nvPr/>
        </p:nvSpPr>
        <p:spPr>
          <a:xfrm>
            <a:off x="9208718" y="2559509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右クリックで銃を構える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9D40CF9-2A88-46CF-9A5E-4B3823429F20}"/>
              </a:ext>
            </a:extLst>
          </p:cNvPr>
          <p:cNvSpPr txBox="1"/>
          <p:nvPr/>
        </p:nvSpPr>
        <p:spPr>
          <a:xfrm>
            <a:off x="9006513" y="305966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その状態で左クリックで発砲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EE3E571-E4A5-4A9E-ACAA-FDAE25B6AEE8}"/>
              </a:ext>
            </a:extLst>
          </p:cNvPr>
          <p:cNvSpPr/>
          <p:nvPr/>
        </p:nvSpPr>
        <p:spPr>
          <a:xfrm>
            <a:off x="7406579" y="1229430"/>
            <a:ext cx="1477378" cy="645966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9E02329-4187-4A2B-A314-15E2F4641F17}"/>
              </a:ext>
            </a:extLst>
          </p:cNvPr>
          <p:cNvSpPr txBox="1"/>
          <p:nvPr/>
        </p:nvSpPr>
        <p:spPr>
          <a:xfrm>
            <a:off x="7437039" y="1229430"/>
            <a:ext cx="14642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現在スコア</a:t>
            </a:r>
            <a:endParaRPr kumimoji="1" lang="en-US" altLang="ja-JP" dirty="0"/>
          </a:p>
          <a:p>
            <a:pPr algn="ctr"/>
            <a:r>
              <a:rPr kumimoji="1" lang="en-US" altLang="ja-JP" dirty="0"/>
              <a:t>10Pt</a:t>
            </a:r>
            <a:endParaRPr kumimoji="1" lang="ja-JP" altLang="en-US" dirty="0"/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645E4FCA-DD26-4D0C-A1CC-C33A989256E2}"/>
              </a:ext>
            </a:extLst>
          </p:cNvPr>
          <p:cNvSpPr/>
          <p:nvPr/>
        </p:nvSpPr>
        <p:spPr>
          <a:xfrm rot="6076703">
            <a:off x="1836434" y="738872"/>
            <a:ext cx="376606" cy="343536"/>
          </a:xfrm>
          <a:prstGeom prst="rightArrow">
            <a:avLst>
              <a:gd name="adj1" fmla="val 26347"/>
              <a:gd name="adj2" fmla="val 3424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32613DA-F89E-4AF6-818D-AE13FD22546F}"/>
              </a:ext>
            </a:extLst>
          </p:cNvPr>
          <p:cNvSpPr txBox="1"/>
          <p:nvPr/>
        </p:nvSpPr>
        <p:spPr>
          <a:xfrm>
            <a:off x="0" y="448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操作方法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9424919-445A-4794-981D-0200B55F643B}"/>
              </a:ext>
            </a:extLst>
          </p:cNvPr>
          <p:cNvSpPr/>
          <p:nvPr/>
        </p:nvSpPr>
        <p:spPr>
          <a:xfrm>
            <a:off x="1282205" y="2253723"/>
            <a:ext cx="1138710" cy="3335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5BA4D28-521E-4C6B-A38B-356A51204ECF}"/>
              </a:ext>
            </a:extLst>
          </p:cNvPr>
          <p:cNvSpPr txBox="1"/>
          <p:nvPr/>
        </p:nvSpPr>
        <p:spPr>
          <a:xfrm>
            <a:off x="1429339" y="2226001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10</a:t>
            </a:r>
            <a:r>
              <a:rPr kumimoji="1" lang="ja-JP" altLang="en-US" dirty="0"/>
              <a:t>：</a:t>
            </a:r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8CB345A-2726-4798-B0FF-45D6D64465B7}"/>
              </a:ext>
            </a:extLst>
          </p:cNvPr>
          <p:cNvSpPr txBox="1"/>
          <p:nvPr/>
        </p:nvSpPr>
        <p:spPr>
          <a:xfrm>
            <a:off x="9112190" y="1506064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R</a:t>
            </a:r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ボタン　リロード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CA0A29A-EE33-43F4-BF67-AAEACC04D216}"/>
              </a:ext>
            </a:extLst>
          </p:cNvPr>
          <p:cNvSpPr/>
          <p:nvPr/>
        </p:nvSpPr>
        <p:spPr>
          <a:xfrm>
            <a:off x="1620454" y="5515515"/>
            <a:ext cx="7046259" cy="133737"/>
          </a:xfrm>
          <a:prstGeom prst="rect">
            <a:avLst/>
          </a:prstGeom>
          <a:solidFill>
            <a:schemeClr val="accent6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矢印: 右 18">
            <a:extLst>
              <a:ext uri="{FF2B5EF4-FFF2-40B4-BE49-F238E27FC236}">
                <a16:creationId xmlns:a16="http://schemas.microsoft.com/office/drawing/2014/main" id="{706A2BEF-1B0D-436B-8CC7-8CBC57C1E4F6}"/>
              </a:ext>
            </a:extLst>
          </p:cNvPr>
          <p:cNvSpPr/>
          <p:nvPr/>
        </p:nvSpPr>
        <p:spPr>
          <a:xfrm rot="20506242">
            <a:off x="1027020" y="2276286"/>
            <a:ext cx="376606" cy="343536"/>
          </a:xfrm>
          <a:prstGeom prst="rightArrow">
            <a:avLst>
              <a:gd name="adj1" fmla="val 26347"/>
              <a:gd name="adj2" fmla="val 34242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825A1F96-735D-4360-9942-C890FAED6522}"/>
              </a:ext>
            </a:extLst>
          </p:cNvPr>
          <p:cNvSpPr txBox="1"/>
          <p:nvPr/>
        </p:nvSpPr>
        <p:spPr>
          <a:xfrm rot="16200000">
            <a:off x="378282" y="2216427"/>
            <a:ext cx="461665" cy="101566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制限時間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F3FF6803-8E05-4930-8843-382D15EA0075}"/>
              </a:ext>
            </a:extLst>
          </p:cNvPr>
          <p:cNvSpPr/>
          <p:nvPr/>
        </p:nvSpPr>
        <p:spPr>
          <a:xfrm>
            <a:off x="8211049" y="4530159"/>
            <a:ext cx="755895" cy="854697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84F486E-04CB-49E4-9AC8-609C0D02D9A9}"/>
              </a:ext>
            </a:extLst>
          </p:cNvPr>
          <p:cNvSpPr/>
          <p:nvPr/>
        </p:nvSpPr>
        <p:spPr>
          <a:xfrm>
            <a:off x="7417706" y="4530160"/>
            <a:ext cx="755895" cy="854697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FC2D100B-59E5-436D-9B6B-DF71182B961D}"/>
              </a:ext>
            </a:extLst>
          </p:cNvPr>
          <p:cNvSpPr/>
          <p:nvPr/>
        </p:nvSpPr>
        <p:spPr>
          <a:xfrm>
            <a:off x="7833101" y="4554891"/>
            <a:ext cx="755895" cy="854697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矢印: 右 19">
            <a:extLst>
              <a:ext uri="{FF2B5EF4-FFF2-40B4-BE49-F238E27FC236}">
                <a16:creationId xmlns:a16="http://schemas.microsoft.com/office/drawing/2014/main" id="{E89D7890-1716-445B-A1F7-69F0E41319AB}"/>
              </a:ext>
            </a:extLst>
          </p:cNvPr>
          <p:cNvSpPr/>
          <p:nvPr/>
        </p:nvSpPr>
        <p:spPr>
          <a:xfrm>
            <a:off x="8403003" y="4776645"/>
            <a:ext cx="371986" cy="2953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DBED14E3-073F-4399-AB4F-BF94F9DFD7DA}"/>
              </a:ext>
            </a:extLst>
          </p:cNvPr>
          <p:cNvSpPr/>
          <p:nvPr/>
        </p:nvSpPr>
        <p:spPr>
          <a:xfrm rot="10800000">
            <a:off x="7642262" y="4774907"/>
            <a:ext cx="371986" cy="2953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417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DCFF6623-328D-4E35-83BF-806B5C402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17427" y="0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B80677E-18C6-43E4-A181-101824330DEB}"/>
              </a:ext>
            </a:extLst>
          </p:cNvPr>
          <p:cNvSpPr txBox="1"/>
          <p:nvPr/>
        </p:nvSpPr>
        <p:spPr>
          <a:xfrm>
            <a:off x="4774089" y="309398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>
                <a:ln w="38100">
                  <a:solidFill>
                    <a:schemeClr val="bg1"/>
                  </a:solidFill>
                </a:ln>
                <a:solidFill>
                  <a:schemeClr val="bg1"/>
                </a:solidFill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コンセプト</a:t>
            </a:r>
            <a:endParaRPr kumimoji="1" lang="en-US" altLang="ja-JP" sz="3600" dirty="0">
              <a:ln w="38100">
                <a:solidFill>
                  <a:schemeClr val="bg1"/>
                </a:solidFill>
              </a:ln>
              <a:solidFill>
                <a:schemeClr val="bg1"/>
              </a:solidFill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F420AF1-25F2-49D2-88B3-C44C0C4E4450}"/>
              </a:ext>
            </a:extLst>
          </p:cNvPr>
          <p:cNvSpPr txBox="1"/>
          <p:nvPr/>
        </p:nvSpPr>
        <p:spPr>
          <a:xfrm>
            <a:off x="4774085" y="3837587"/>
            <a:ext cx="2492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>
                <a:ln w="38100">
                  <a:solidFill>
                    <a:schemeClr val="bg1"/>
                  </a:solidFill>
                </a:ln>
                <a:solidFill>
                  <a:schemeClr val="bg1"/>
                </a:solidFill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ターゲット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BCBADDD-FC80-4578-8F20-C74A0C9CC785}"/>
              </a:ext>
            </a:extLst>
          </p:cNvPr>
          <p:cNvSpPr txBox="1"/>
          <p:nvPr/>
        </p:nvSpPr>
        <p:spPr>
          <a:xfrm>
            <a:off x="1265020" y="941907"/>
            <a:ext cx="92403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ln w="6350"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町を周り、見回る探索の楽しさ</a:t>
            </a:r>
            <a:endParaRPr kumimoji="1" lang="en-US" altLang="ja-JP" sz="3200" dirty="0">
              <a:ln w="6350"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3200" dirty="0">
                <a:ln w="6350"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制限時間内に犯罪者を撃って逮捕する</a:t>
            </a:r>
            <a:endParaRPr kumimoji="1" lang="en-US" altLang="ja-JP" sz="3200" dirty="0">
              <a:ln w="6350"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3200" dirty="0">
                <a:ln w="6350"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ポイント集める楽しさや集めた得点で</a:t>
            </a:r>
            <a:endParaRPr kumimoji="1" lang="en-US" altLang="ja-JP" sz="3200" dirty="0">
              <a:ln w="6350"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3200" dirty="0">
                <a:ln w="6350"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ランキングに入るかどうかの</a:t>
            </a:r>
            <a:endParaRPr kumimoji="1" lang="en-US" altLang="ja-JP" sz="3200" dirty="0">
              <a:ln w="6350"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3200" dirty="0">
                <a:ln w="6350"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競争することを楽しめる</a:t>
            </a:r>
            <a:endParaRPr kumimoji="1" lang="en-US" altLang="ja-JP" sz="3200" dirty="0">
              <a:ln w="6350"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D35C4B6-B8C4-4B59-94AC-9C24AD32F941}"/>
              </a:ext>
            </a:extLst>
          </p:cNvPr>
          <p:cNvSpPr txBox="1"/>
          <p:nvPr/>
        </p:nvSpPr>
        <p:spPr>
          <a:xfrm>
            <a:off x="735488" y="4724385"/>
            <a:ext cx="102993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dirty="0">
                <a:ln w="6350"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カジュアルゲームや銃を扱うゲームが好きで</a:t>
            </a:r>
            <a:endParaRPr kumimoji="1" lang="en-US" altLang="ja-JP" sz="3200" dirty="0">
              <a:ln w="6350"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3200" dirty="0">
                <a:ln w="6350"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誰かとランキングなどで競うことが好きな高校生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98C8ADF-19A5-4C4D-9421-21960746E053}"/>
              </a:ext>
            </a:extLst>
          </p:cNvPr>
          <p:cNvSpPr txBox="1"/>
          <p:nvPr/>
        </p:nvSpPr>
        <p:spPr>
          <a:xfrm>
            <a:off x="4774083" y="3837587"/>
            <a:ext cx="2492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>
                <a:ln w="12700"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ターゲット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1130A99-1ECC-44DA-9B74-C2DE876B04DD}"/>
              </a:ext>
            </a:extLst>
          </p:cNvPr>
          <p:cNvSpPr txBox="1"/>
          <p:nvPr/>
        </p:nvSpPr>
        <p:spPr>
          <a:xfrm>
            <a:off x="4774086" y="309398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>
                <a:ln w="12700"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コンセプト</a:t>
            </a:r>
            <a:endParaRPr kumimoji="1" lang="en-US" altLang="ja-JP" sz="3600" dirty="0">
              <a:ln w="12700"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91549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1396E360-6455-4DC0-AAA0-442DE36C3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04633" y="0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56B99F2-48B1-4389-9484-56E15D299A34}"/>
              </a:ext>
            </a:extLst>
          </p:cNvPr>
          <p:cNvSpPr txBox="1"/>
          <p:nvPr/>
        </p:nvSpPr>
        <p:spPr>
          <a:xfrm>
            <a:off x="260211" y="473699"/>
            <a:ext cx="55691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マップ探索</a:t>
            </a:r>
            <a:r>
              <a:rPr lang="en-US" altLang="ja-JP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TPS</a:t>
            </a:r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アクションゲーム</a:t>
            </a:r>
            <a:endParaRPr lang="en-US" altLang="ja-JP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A44B816-D790-4CF8-91B7-477D6D4B39AD}"/>
              </a:ext>
            </a:extLst>
          </p:cNvPr>
          <p:cNvSpPr txBox="1"/>
          <p:nvPr/>
        </p:nvSpPr>
        <p:spPr>
          <a:xfrm>
            <a:off x="260211" y="977255"/>
            <a:ext cx="76226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10</a:t>
            </a:r>
            <a:r>
              <a:rPr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分マップ内を探索して犯罪者を見つけて</a:t>
            </a:r>
            <a:endParaRPr lang="en-US" altLang="ja-JP" sz="20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カプセル銃</a:t>
            </a:r>
            <a:r>
              <a:rPr kumimoji="1"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で逮捕！制限時間内で多くの犯罪者を逮捕しよう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014014A-0FD4-42DF-A403-DC1CC9C8E33D}"/>
              </a:ext>
            </a:extLst>
          </p:cNvPr>
          <p:cNvSpPr txBox="1"/>
          <p:nvPr/>
        </p:nvSpPr>
        <p:spPr>
          <a:xfrm>
            <a:off x="260211" y="1781371"/>
            <a:ext cx="7879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捕まえた人ごとに</a:t>
            </a:r>
            <a:r>
              <a:rPr kumimoji="1"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ポイントがありそのポイントでランキングを競う</a:t>
            </a:r>
          </a:p>
        </p:txBody>
      </p:sp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381A87DE-CE9F-4367-896D-2D505E5400D7}"/>
              </a:ext>
            </a:extLst>
          </p:cNvPr>
          <p:cNvSpPr/>
          <p:nvPr/>
        </p:nvSpPr>
        <p:spPr>
          <a:xfrm>
            <a:off x="64315" y="2181481"/>
            <a:ext cx="12063369" cy="4610672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8FCC668F-B5E9-4C87-9F72-168810655B1F}"/>
              </a:ext>
            </a:extLst>
          </p:cNvPr>
          <p:cNvSpPr txBox="1"/>
          <p:nvPr/>
        </p:nvSpPr>
        <p:spPr>
          <a:xfrm>
            <a:off x="254874" y="2626472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犯罪者を発見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57AD9908-14E3-4ECC-9D51-C8C9F47EE7E0}"/>
              </a:ext>
            </a:extLst>
          </p:cNvPr>
          <p:cNvSpPr txBox="1"/>
          <p:nvPr/>
        </p:nvSpPr>
        <p:spPr>
          <a:xfrm>
            <a:off x="3708086" y="254250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銃で撃つ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4D00225C-56B9-4F5F-8E37-E09115C05CF2}"/>
              </a:ext>
            </a:extLst>
          </p:cNvPr>
          <p:cNvSpPr txBox="1"/>
          <p:nvPr/>
        </p:nvSpPr>
        <p:spPr>
          <a:xfrm>
            <a:off x="6040198" y="2368846"/>
            <a:ext cx="26981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逮捕！</a:t>
            </a:r>
            <a:endParaRPr kumimoji="1" lang="en-US" altLang="ja-JP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ポイントゲット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7AB829FE-E75C-4B31-B8F9-1BB3F656BEC4}"/>
              </a:ext>
            </a:extLst>
          </p:cNvPr>
          <p:cNvSpPr txBox="1"/>
          <p:nvPr/>
        </p:nvSpPr>
        <p:spPr>
          <a:xfrm>
            <a:off x="9449528" y="2584289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ランキングへ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DB293CAF-2DB0-402A-9739-E696BD68FC28}"/>
              </a:ext>
            </a:extLst>
          </p:cNvPr>
          <p:cNvSpPr txBox="1"/>
          <p:nvPr/>
        </p:nvSpPr>
        <p:spPr>
          <a:xfrm>
            <a:off x="237577" y="5679371"/>
            <a:ext cx="97512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※</a:t>
            </a:r>
            <a:r>
              <a:rPr kumimoji="1" lang="ja-JP" altLang="en-US" sz="32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自分が信号無視、一般市民を逮捕すると</a:t>
            </a:r>
            <a:endParaRPr kumimoji="1" lang="en-US" altLang="ja-JP" sz="32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lang="ja-JP" altLang="en-US" sz="32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　ポイントが毎回３</a:t>
            </a:r>
            <a:r>
              <a:rPr lang="en-US" altLang="ja-JP" sz="32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Pt</a:t>
            </a:r>
            <a:r>
              <a:rPr lang="ja-JP" altLang="en-US" sz="3200" dirty="0" err="1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ずつ</a:t>
            </a:r>
            <a:r>
              <a:rPr lang="ja-JP" altLang="en-US" sz="32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マイナスになる</a:t>
            </a:r>
            <a:endParaRPr kumimoji="1" lang="ja-JP" altLang="en-US" sz="32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pic>
        <p:nvPicPr>
          <p:cNvPr id="29" name="Picture 4" descr="拳銃を構える警察官のイラスト（男性） | かわいいフリー素材集 いらすとや">
            <a:extLst>
              <a:ext uri="{FF2B5EF4-FFF2-40B4-BE49-F238E27FC236}">
                <a16:creationId xmlns:a16="http://schemas.microsoft.com/office/drawing/2014/main" id="{241645B3-EABF-4922-B67C-16EF0CA88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846" y="3178577"/>
            <a:ext cx="1911626" cy="240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8" descr="おもちゃのカプセルのイラスト | かわいいフリー素材集 いらすとや">
            <a:extLst>
              <a:ext uri="{FF2B5EF4-FFF2-40B4-BE49-F238E27FC236}">
                <a16:creationId xmlns:a16="http://schemas.microsoft.com/office/drawing/2014/main" id="{76A39CDD-FB0E-49AE-9A5B-26E21C461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318" y="3350539"/>
            <a:ext cx="2162175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10" descr="表彰台に乗る選手のイラスト（男性） | かわいいフリー素材集 いらすとや">
            <a:extLst>
              <a:ext uri="{FF2B5EF4-FFF2-40B4-BE49-F238E27FC236}">
                <a16:creationId xmlns:a16="http://schemas.microsoft.com/office/drawing/2014/main" id="{FA1704AB-B11B-48C5-8EBB-DCE2672BA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160" y="3115177"/>
            <a:ext cx="2377580" cy="237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矢印: 右 32">
            <a:extLst>
              <a:ext uri="{FF2B5EF4-FFF2-40B4-BE49-F238E27FC236}">
                <a16:creationId xmlns:a16="http://schemas.microsoft.com/office/drawing/2014/main" id="{3E4C069A-9757-4BCF-93F6-722E21F9A717}"/>
              </a:ext>
            </a:extLst>
          </p:cNvPr>
          <p:cNvSpPr/>
          <p:nvPr/>
        </p:nvSpPr>
        <p:spPr>
          <a:xfrm>
            <a:off x="2906866" y="4118994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矢印: 右 33">
            <a:extLst>
              <a:ext uri="{FF2B5EF4-FFF2-40B4-BE49-F238E27FC236}">
                <a16:creationId xmlns:a16="http://schemas.microsoft.com/office/drawing/2014/main" id="{DDE1EC17-11E8-4331-935A-F3DC92FA2BA6}"/>
              </a:ext>
            </a:extLst>
          </p:cNvPr>
          <p:cNvSpPr/>
          <p:nvPr/>
        </p:nvSpPr>
        <p:spPr>
          <a:xfrm>
            <a:off x="5471533" y="4118994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矢印: 右 34">
            <a:extLst>
              <a:ext uri="{FF2B5EF4-FFF2-40B4-BE49-F238E27FC236}">
                <a16:creationId xmlns:a16="http://schemas.microsoft.com/office/drawing/2014/main" id="{2972A1CE-4D18-4D4F-B2C3-413DD2916C3C}"/>
              </a:ext>
            </a:extLst>
          </p:cNvPr>
          <p:cNvSpPr/>
          <p:nvPr/>
        </p:nvSpPr>
        <p:spPr>
          <a:xfrm>
            <a:off x="8692466" y="4118994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074" name="Picture 2" descr="悪人のイラスト「黒いシルエット」">
            <a:extLst>
              <a:ext uri="{FF2B5EF4-FFF2-40B4-BE49-F238E27FC236}">
                <a16:creationId xmlns:a16="http://schemas.microsoft.com/office/drawing/2014/main" id="{B5107DA8-72F6-408C-A2D5-F9FF2E014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94" y="3071322"/>
            <a:ext cx="2207492" cy="2620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3435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四角形: 角を丸くする 1">
            <a:extLst>
              <a:ext uri="{FF2B5EF4-FFF2-40B4-BE49-F238E27FC236}">
                <a16:creationId xmlns:a16="http://schemas.microsoft.com/office/drawing/2014/main" id="{74D27296-246C-4D80-81BB-2BAFE68401AA}"/>
              </a:ext>
            </a:extLst>
          </p:cNvPr>
          <p:cNvSpPr/>
          <p:nvPr/>
        </p:nvSpPr>
        <p:spPr>
          <a:xfrm>
            <a:off x="0" y="2969704"/>
            <a:ext cx="12063369" cy="3763010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05385CE-BC51-42B6-BA86-E2711C090289}"/>
              </a:ext>
            </a:extLst>
          </p:cNvPr>
          <p:cNvSpPr txBox="1"/>
          <p:nvPr/>
        </p:nvSpPr>
        <p:spPr>
          <a:xfrm>
            <a:off x="1823616" y="363428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信号無視を発見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2C77B76-EB03-47F3-AD9F-E46D30E634CE}"/>
              </a:ext>
            </a:extLst>
          </p:cNvPr>
          <p:cNvSpPr txBox="1"/>
          <p:nvPr/>
        </p:nvSpPr>
        <p:spPr>
          <a:xfrm>
            <a:off x="5276828" y="355031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銃で撃つ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B4AA0A4-D72A-482D-BB10-81192B561A03}"/>
              </a:ext>
            </a:extLst>
          </p:cNvPr>
          <p:cNvSpPr txBox="1"/>
          <p:nvPr/>
        </p:nvSpPr>
        <p:spPr>
          <a:xfrm>
            <a:off x="7608940" y="3376658"/>
            <a:ext cx="26981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逮捕！</a:t>
            </a:r>
            <a:endParaRPr kumimoji="1" lang="en-US" altLang="ja-JP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ポイントゲット</a:t>
            </a:r>
          </a:p>
        </p:txBody>
      </p:sp>
      <p:pic>
        <p:nvPicPr>
          <p:cNvPr id="8" name="Picture 4" descr="拳銃を構える警察官のイラスト（男性） | かわいいフリー素材集 いらすとや">
            <a:extLst>
              <a:ext uri="{FF2B5EF4-FFF2-40B4-BE49-F238E27FC236}">
                <a16:creationId xmlns:a16="http://schemas.microsoft.com/office/drawing/2014/main" id="{F841A3A6-B3E8-4E93-8E44-95A48216F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0588" y="4186389"/>
            <a:ext cx="1911626" cy="240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信号無視のイラスト | かわいいフリー素材集 いらすとや">
            <a:extLst>
              <a:ext uri="{FF2B5EF4-FFF2-40B4-BE49-F238E27FC236}">
                <a16:creationId xmlns:a16="http://schemas.microsoft.com/office/drawing/2014/main" id="{953120F9-301B-4C18-A69B-63EFFDE26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4269" y="4214910"/>
            <a:ext cx="2326007" cy="2407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おもちゃのカプセルのイラスト | かわいいフリー素材集 いらすとや">
            <a:extLst>
              <a:ext uri="{FF2B5EF4-FFF2-40B4-BE49-F238E27FC236}">
                <a16:creationId xmlns:a16="http://schemas.microsoft.com/office/drawing/2014/main" id="{1FE772E7-B84C-41ED-9584-71CDE2C3F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060" y="4486101"/>
            <a:ext cx="2162175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矢印: 右 11">
            <a:extLst>
              <a:ext uri="{FF2B5EF4-FFF2-40B4-BE49-F238E27FC236}">
                <a16:creationId xmlns:a16="http://schemas.microsoft.com/office/drawing/2014/main" id="{5D658A7E-D870-4A94-AA6F-1DC87975F5CF}"/>
              </a:ext>
            </a:extLst>
          </p:cNvPr>
          <p:cNvSpPr/>
          <p:nvPr/>
        </p:nvSpPr>
        <p:spPr>
          <a:xfrm>
            <a:off x="4475608" y="5126806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矢印: 右 12">
            <a:extLst>
              <a:ext uri="{FF2B5EF4-FFF2-40B4-BE49-F238E27FC236}">
                <a16:creationId xmlns:a16="http://schemas.microsoft.com/office/drawing/2014/main" id="{B5C58474-9EB4-40C2-B4C3-726279F8283D}"/>
              </a:ext>
            </a:extLst>
          </p:cNvPr>
          <p:cNvSpPr/>
          <p:nvPr/>
        </p:nvSpPr>
        <p:spPr>
          <a:xfrm>
            <a:off x="7040275" y="5126806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C13B7FB9-6B34-4A81-A45C-7EB8042E8D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23" y="795325"/>
            <a:ext cx="10803048" cy="646232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9C472F2-2250-479E-8808-97102EF04B38}"/>
              </a:ext>
            </a:extLst>
          </p:cNvPr>
          <p:cNvSpPr txBox="1"/>
          <p:nvPr/>
        </p:nvSpPr>
        <p:spPr>
          <a:xfrm>
            <a:off x="0" y="14612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犯罪者ファイル１：信号無視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540AB7E-243B-43D9-A74A-CA334FE7B7C4}"/>
              </a:ext>
            </a:extLst>
          </p:cNvPr>
          <p:cNvSpPr txBox="1"/>
          <p:nvPr/>
        </p:nvSpPr>
        <p:spPr>
          <a:xfrm>
            <a:off x="58723" y="1554413"/>
            <a:ext cx="91101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毎回信号無視をするわけではないので信号無視をした場面を見て</a:t>
            </a:r>
            <a:endParaRPr kumimoji="1" lang="en-US" altLang="ja-JP" sz="24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4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現行犯で逮捕しなければならない</a:t>
            </a:r>
          </a:p>
        </p:txBody>
      </p:sp>
    </p:spTree>
    <p:extLst>
      <p:ext uri="{BB962C8B-B14F-4D97-AF65-F5344CB8AC3E}">
        <p14:creationId xmlns:p14="http://schemas.microsoft.com/office/powerpoint/2010/main" val="2528272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B5ED4730-C0A4-41EF-9A17-A2D18E933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49467" y="0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62F45D3-38B4-47EF-91C9-D7D310AA52EF}"/>
              </a:ext>
            </a:extLst>
          </p:cNvPr>
          <p:cNvSpPr txBox="1"/>
          <p:nvPr/>
        </p:nvSpPr>
        <p:spPr>
          <a:xfrm>
            <a:off x="0" y="14612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犯罪者ファイル２：ポイ捨て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97A292A8-2707-4851-8A6E-7FADCB34D7E6}"/>
              </a:ext>
            </a:extLst>
          </p:cNvPr>
          <p:cNvSpPr/>
          <p:nvPr/>
        </p:nvSpPr>
        <p:spPr>
          <a:xfrm>
            <a:off x="64315" y="2294775"/>
            <a:ext cx="12063369" cy="4373380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C897E55-8460-4995-94EF-ED3BCECEA200}"/>
              </a:ext>
            </a:extLst>
          </p:cNvPr>
          <p:cNvSpPr txBox="1"/>
          <p:nvPr/>
        </p:nvSpPr>
        <p:spPr>
          <a:xfrm>
            <a:off x="6780611" y="289456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銃で撃つ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26EB218-54CF-43E0-8C17-2780FA024A54}"/>
              </a:ext>
            </a:extLst>
          </p:cNvPr>
          <p:cNvSpPr txBox="1"/>
          <p:nvPr/>
        </p:nvSpPr>
        <p:spPr>
          <a:xfrm>
            <a:off x="8961998" y="2681583"/>
            <a:ext cx="26981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逮捕！</a:t>
            </a:r>
            <a:endParaRPr kumimoji="1" lang="en-US" altLang="ja-JP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ポイントゲット</a:t>
            </a:r>
          </a:p>
        </p:txBody>
      </p:sp>
      <p:pic>
        <p:nvPicPr>
          <p:cNvPr id="14" name="Picture 4" descr="拳銃を構える警察官のイラスト（男性） | かわいいフリー素材集 いらすとや">
            <a:extLst>
              <a:ext uri="{FF2B5EF4-FFF2-40B4-BE49-F238E27FC236}">
                <a16:creationId xmlns:a16="http://schemas.microsoft.com/office/drawing/2014/main" id="{2B985694-9AAC-4648-9E34-C9E22DB922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2436" y="3957588"/>
            <a:ext cx="1911626" cy="240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おもちゃのカプセルのイラスト | かわいいフリー素材集 いらすとや">
            <a:extLst>
              <a:ext uri="{FF2B5EF4-FFF2-40B4-BE49-F238E27FC236}">
                <a16:creationId xmlns:a16="http://schemas.microsoft.com/office/drawing/2014/main" id="{5B997BC7-C1E3-499C-BBC1-B5A8946A1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0123" y="4271153"/>
            <a:ext cx="2162175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矢印: 右 15">
            <a:extLst>
              <a:ext uri="{FF2B5EF4-FFF2-40B4-BE49-F238E27FC236}">
                <a16:creationId xmlns:a16="http://schemas.microsoft.com/office/drawing/2014/main" id="{45206075-F314-45DB-927D-57E313A7984A}"/>
              </a:ext>
            </a:extLst>
          </p:cNvPr>
          <p:cNvSpPr/>
          <p:nvPr/>
        </p:nvSpPr>
        <p:spPr>
          <a:xfrm>
            <a:off x="5961423" y="4821361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矢印: 右 16">
            <a:extLst>
              <a:ext uri="{FF2B5EF4-FFF2-40B4-BE49-F238E27FC236}">
                <a16:creationId xmlns:a16="http://schemas.microsoft.com/office/drawing/2014/main" id="{2F450373-AD72-466E-A9CC-DBB7ABFEC355}"/>
              </a:ext>
            </a:extLst>
          </p:cNvPr>
          <p:cNvSpPr/>
          <p:nvPr/>
        </p:nvSpPr>
        <p:spPr>
          <a:xfrm>
            <a:off x="8460471" y="4841405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矢印: 右 17">
            <a:extLst>
              <a:ext uri="{FF2B5EF4-FFF2-40B4-BE49-F238E27FC236}">
                <a16:creationId xmlns:a16="http://schemas.microsoft.com/office/drawing/2014/main" id="{807E5FCB-D465-45E7-B594-60215AF4A657}"/>
              </a:ext>
            </a:extLst>
          </p:cNvPr>
          <p:cNvSpPr/>
          <p:nvPr/>
        </p:nvSpPr>
        <p:spPr>
          <a:xfrm>
            <a:off x="3116501" y="4861855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304053D-D51F-4542-A059-DBE3824FF134}"/>
              </a:ext>
            </a:extLst>
          </p:cNvPr>
          <p:cNvSpPr txBox="1"/>
          <p:nvPr/>
        </p:nvSpPr>
        <p:spPr>
          <a:xfrm>
            <a:off x="1789862" y="2670300"/>
            <a:ext cx="18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kumimoji="1" lang="ja-JP" altLang="en-US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DDA15684-E271-4A7F-8405-8DC766C479BB}"/>
              </a:ext>
            </a:extLst>
          </p:cNvPr>
          <p:cNvSpPr txBox="1"/>
          <p:nvPr/>
        </p:nvSpPr>
        <p:spPr>
          <a:xfrm>
            <a:off x="3488518" y="2832607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ミニマップに表示されてる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ポイ捨てしてる人を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発見</a:t>
            </a:r>
          </a:p>
        </p:txBody>
      </p:sp>
      <p:pic>
        <p:nvPicPr>
          <p:cNvPr id="1026" name="Picture 2" descr="ポイ捨てのイラスト「空き缶のポイ捨て」 | かわいいフリー素材集 いらすとや">
            <a:extLst>
              <a:ext uri="{FF2B5EF4-FFF2-40B4-BE49-F238E27FC236}">
                <a16:creationId xmlns:a16="http://schemas.microsoft.com/office/drawing/2014/main" id="{63634755-9782-402C-B5A8-B09253FBD4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966" y="3779089"/>
            <a:ext cx="2282653" cy="2586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5A8278E2-1482-402E-A366-ECCC2FB5CF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560" y="3917015"/>
            <a:ext cx="2594730" cy="2408505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DC8C3B6-1AF4-4201-B2EF-168F27EEC282}"/>
              </a:ext>
            </a:extLst>
          </p:cNvPr>
          <p:cNvSpPr txBox="1"/>
          <p:nvPr/>
        </p:nvSpPr>
        <p:spPr>
          <a:xfrm>
            <a:off x="337865" y="2596532"/>
            <a:ext cx="289213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ポイ捨てされたごみを</a:t>
            </a:r>
            <a:endParaRPr kumimoji="1" lang="en-US" altLang="ja-JP" sz="20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20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３つ発見すると</a:t>
            </a:r>
            <a:endParaRPr kumimoji="1" lang="en-US" altLang="ja-JP" sz="20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20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近くにいるポイ捨て犯</a:t>
            </a:r>
            <a:endParaRPr kumimoji="1" lang="en-US" altLang="ja-JP" sz="20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20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を</a:t>
            </a:r>
            <a:r>
              <a:rPr kumimoji="1" lang="en-US" altLang="ja-JP" sz="20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1</a:t>
            </a:r>
            <a:r>
              <a:rPr kumimoji="1" lang="ja-JP" altLang="en-US" sz="20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人追跡できる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24928FD-2808-48B5-99C5-348C9794D1E5}"/>
              </a:ext>
            </a:extLst>
          </p:cNvPr>
          <p:cNvSpPr txBox="1"/>
          <p:nvPr/>
        </p:nvSpPr>
        <p:spPr>
          <a:xfrm>
            <a:off x="18342" y="823209"/>
            <a:ext cx="84946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道端に空き缶、ペットボトル、紙ごみが落ちており</a:t>
            </a:r>
            <a:endParaRPr kumimoji="1" lang="en-US" altLang="ja-JP" sz="24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4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３つ集めると近くにいるポイ捨て犯の居場所が</a:t>
            </a:r>
            <a:r>
              <a:rPr kumimoji="1" lang="en-US" altLang="ja-JP" sz="24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1</a:t>
            </a:r>
            <a:r>
              <a:rPr kumimoji="1" lang="ja-JP" altLang="en-US" sz="24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人分かる。</a:t>
            </a:r>
            <a:endParaRPr kumimoji="1" lang="en-US" altLang="ja-JP" sz="24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4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もちろん捨てるところを発見して、そのまま捕まえてもよい</a:t>
            </a:r>
            <a:endParaRPr kumimoji="1" lang="en-US" altLang="ja-JP" sz="24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4700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図 18">
            <a:extLst>
              <a:ext uri="{FF2B5EF4-FFF2-40B4-BE49-F238E27FC236}">
                <a16:creationId xmlns:a16="http://schemas.microsoft.com/office/drawing/2014/main" id="{0A826FC7-F9F1-4896-BEEA-EB7E7F735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49467" y="0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23" name="四角形: 角を丸くする 22">
            <a:extLst>
              <a:ext uri="{FF2B5EF4-FFF2-40B4-BE49-F238E27FC236}">
                <a16:creationId xmlns:a16="http://schemas.microsoft.com/office/drawing/2014/main" id="{CB6F69E0-88A6-4B86-B110-810CF58C892E}"/>
              </a:ext>
            </a:extLst>
          </p:cNvPr>
          <p:cNvSpPr/>
          <p:nvPr/>
        </p:nvSpPr>
        <p:spPr>
          <a:xfrm>
            <a:off x="0" y="2377731"/>
            <a:ext cx="12063369" cy="4373380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AA97EA77-0C5A-4F51-A226-F6C5958EDE88}"/>
              </a:ext>
            </a:extLst>
          </p:cNvPr>
          <p:cNvSpPr txBox="1"/>
          <p:nvPr/>
        </p:nvSpPr>
        <p:spPr>
          <a:xfrm>
            <a:off x="5127907" y="343436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銃で撃つ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DB4EC61F-5AF5-4001-88D8-BC1B1506890F}"/>
              </a:ext>
            </a:extLst>
          </p:cNvPr>
          <p:cNvSpPr txBox="1"/>
          <p:nvPr/>
        </p:nvSpPr>
        <p:spPr>
          <a:xfrm>
            <a:off x="7564802" y="3434368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捕獲！</a:t>
            </a:r>
          </a:p>
        </p:txBody>
      </p:sp>
      <p:pic>
        <p:nvPicPr>
          <p:cNvPr id="34" name="Picture 4" descr="拳銃を構える警察官のイラスト（男性） | かわいいフリー素材集 いらすとや">
            <a:extLst>
              <a:ext uri="{FF2B5EF4-FFF2-40B4-BE49-F238E27FC236}">
                <a16:creationId xmlns:a16="http://schemas.microsoft.com/office/drawing/2014/main" id="{27B0C33A-6D0B-43E9-A9C7-259195516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635" y="4514907"/>
            <a:ext cx="1574320" cy="1983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8" descr="おもちゃのカプセルのイラスト | かわいいフリー素材集 いらすとや">
            <a:extLst>
              <a:ext uri="{FF2B5EF4-FFF2-40B4-BE49-F238E27FC236}">
                <a16:creationId xmlns:a16="http://schemas.microsoft.com/office/drawing/2014/main" id="{D84F5719-0129-45F4-98AE-ED5677304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5211" y="4817626"/>
            <a:ext cx="1652716" cy="1652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矢印: 右 35">
            <a:extLst>
              <a:ext uri="{FF2B5EF4-FFF2-40B4-BE49-F238E27FC236}">
                <a16:creationId xmlns:a16="http://schemas.microsoft.com/office/drawing/2014/main" id="{B6902792-10C8-43E8-B326-F66E7883A76E}"/>
              </a:ext>
            </a:extLst>
          </p:cNvPr>
          <p:cNvSpPr/>
          <p:nvPr/>
        </p:nvSpPr>
        <p:spPr>
          <a:xfrm>
            <a:off x="4732061" y="5258227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矢印: 右 36">
            <a:extLst>
              <a:ext uri="{FF2B5EF4-FFF2-40B4-BE49-F238E27FC236}">
                <a16:creationId xmlns:a16="http://schemas.microsoft.com/office/drawing/2014/main" id="{D57DEF52-DFA3-4F38-9461-143B283CF6E0}"/>
              </a:ext>
            </a:extLst>
          </p:cNvPr>
          <p:cNvSpPr/>
          <p:nvPr/>
        </p:nvSpPr>
        <p:spPr>
          <a:xfrm>
            <a:off x="6647972" y="5218132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矢印: 右 37">
            <a:extLst>
              <a:ext uri="{FF2B5EF4-FFF2-40B4-BE49-F238E27FC236}">
                <a16:creationId xmlns:a16="http://schemas.microsoft.com/office/drawing/2014/main" id="{B43EAD9F-F861-4FD0-8D08-DBABBB4D17FF}"/>
              </a:ext>
            </a:extLst>
          </p:cNvPr>
          <p:cNvSpPr/>
          <p:nvPr/>
        </p:nvSpPr>
        <p:spPr>
          <a:xfrm>
            <a:off x="2028945" y="5258227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C08EC7F-3436-4E8E-BABD-D2D198BFB97B}"/>
              </a:ext>
            </a:extLst>
          </p:cNvPr>
          <p:cNvSpPr txBox="1"/>
          <p:nvPr/>
        </p:nvSpPr>
        <p:spPr>
          <a:xfrm>
            <a:off x="310380" y="338314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吹き出しで分かりやすく</a:t>
            </a:r>
            <a:endParaRPr kumimoji="1" lang="en-US" altLang="ja-JP" sz="14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14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が猫を探している人がいる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E70A3D13-5B1B-4B6D-B08F-6004875A5329}"/>
              </a:ext>
            </a:extLst>
          </p:cNvPr>
          <p:cNvSpPr txBox="1"/>
          <p:nvPr/>
        </p:nvSpPr>
        <p:spPr>
          <a:xfrm>
            <a:off x="2785702" y="346009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迷子の猫を発見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992DCDB-F5F1-4116-B88C-86CB7D82F37F}"/>
              </a:ext>
            </a:extLst>
          </p:cNvPr>
          <p:cNvSpPr txBox="1"/>
          <p:nvPr/>
        </p:nvSpPr>
        <p:spPr>
          <a:xfrm>
            <a:off x="0" y="14612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犯罪者ファイル３：猫の捕獲</a:t>
            </a: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3E2EF81A-AA92-4749-8707-6421A09C4F0B}"/>
              </a:ext>
            </a:extLst>
          </p:cNvPr>
          <p:cNvGrpSpPr/>
          <p:nvPr/>
        </p:nvGrpSpPr>
        <p:grpSpPr>
          <a:xfrm>
            <a:off x="348892" y="4142068"/>
            <a:ext cx="2124533" cy="2250723"/>
            <a:chOff x="268711" y="3582496"/>
            <a:chExt cx="2904806" cy="2991205"/>
          </a:xfrm>
        </p:grpSpPr>
        <p:pic>
          <p:nvPicPr>
            <p:cNvPr id="22" name="Picture 2" descr="探しものをしている人のイラスト（男性） | かわいいフリー素材 ...">
              <a:extLst>
                <a:ext uri="{FF2B5EF4-FFF2-40B4-BE49-F238E27FC236}">
                  <a16:creationId xmlns:a16="http://schemas.microsoft.com/office/drawing/2014/main" id="{9D586E00-8471-4BE9-A2AF-F16FD5D993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8711" y="4583376"/>
              <a:ext cx="1841051" cy="1990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吹き出し: 円形 25">
              <a:extLst>
                <a:ext uri="{FF2B5EF4-FFF2-40B4-BE49-F238E27FC236}">
                  <a16:creationId xmlns:a16="http://schemas.microsoft.com/office/drawing/2014/main" id="{F4825007-CD31-4D69-817B-40BC2D440E33}"/>
                </a:ext>
              </a:extLst>
            </p:cNvPr>
            <p:cNvSpPr/>
            <p:nvPr/>
          </p:nvSpPr>
          <p:spPr>
            <a:xfrm>
              <a:off x="1608979" y="3593630"/>
              <a:ext cx="1564538" cy="1081433"/>
            </a:xfrm>
            <a:prstGeom prst="wedgeEllipseCallou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E59EC4BC-ACF0-49B5-9996-0D2095514412}"/>
                </a:ext>
              </a:extLst>
            </p:cNvPr>
            <p:cNvSpPr txBox="1"/>
            <p:nvPr/>
          </p:nvSpPr>
          <p:spPr>
            <a:xfrm>
              <a:off x="615484" y="3582496"/>
              <a:ext cx="57259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800" dirty="0">
                  <a:solidFill>
                    <a:srgbClr val="FF0000"/>
                  </a:solidFill>
                  <a:latin typeface="HGP創英角ｺﾞｼｯｸUB" panose="020B0900000000000000" pitchFamily="50" charset="-128"/>
                  <a:ea typeface="HGP創英角ｺﾞｼｯｸUB" panose="020B0900000000000000" pitchFamily="50" charset="-128"/>
                </a:rPr>
                <a:t>?</a:t>
              </a:r>
              <a:endParaRPr kumimoji="1" lang="ja-JP" altLang="en-US" sz="4800" dirty="0">
                <a:solidFill>
                  <a:srgbClr val="FF0000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endParaRPr>
            </a:p>
          </p:txBody>
        </p:sp>
      </p:grpSp>
      <p:pic>
        <p:nvPicPr>
          <p:cNvPr id="2052" name="Picture 4" descr="三毛猫のイラスト | かわいいフリー素材集 いらすとや">
            <a:extLst>
              <a:ext uri="{FF2B5EF4-FFF2-40B4-BE49-F238E27FC236}">
                <a16:creationId xmlns:a16="http://schemas.microsoft.com/office/drawing/2014/main" id="{E6B05EBD-7CC4-4160-8CD1-B4185F030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061" y="4252939"/>
            <a:ext cx="551083" cy="622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三毛猫のイラスト | かわいいフリー素材集 いらすとや">
            <a:extLst>
              <a:ext uri="{FF2B5EF4-FFF2-40B4-BE49-F238E27FC236}">
                <a16:creationId xmlns:a16="http://schemas.microsoft.com/office/drawing/2014/main" id="{6E8E18DF-4872-4A1C-B09B-D88EE4D61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5348" y="4677891"/>
            <a:ext cx="1466187" cy="1657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809BCF2-D287-4903-91A3-D89EB8E2F989}"/>
              </a:ext>
            </a:extLst>
          </p:cNvPr>
          <p:cNvSpPr txBox="1"/>
          <p:nvPr/>
        </p:nvSpPr>
        <p:spPr>
          <a:xfrm>
            <a:off x="243030" y="796228"/>
            <a:ext cx="757130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町の各所で猫を探している人が現れる</a:t>
            </a:r>
            <a:endParaRPr kumimoji="1" lang="en-US" altLang="ja-JP" sz="32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32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その人に対象の猫の捕獲後話しかけると</a:t>
            </a:r>
            <a:endParaRPr kumimoji="1" lang="en-US" altLang="ja-JP" sz="32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32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ポイントを獲得できる</a:t>
            </a:r>
          </a:p>
        </p:txBody>
      </p:sp>
      <p:sp>
        <p:nvSpPr>
          <p:cNvPr id="29" name="矢印: 右 28">
            <a:extLst>
              <a:ext uri="{FF2B5EF4-FFF2-40B4-BE49-F238E27FC236}">
                <a16:creationId xmlns:a16="http://schemas.microsoft.com/office/drawing/2014/main" id="{B748E5FC-4FF7-4C7A-A97B-1746496156B5}"/>
              </a:ext>
            </a:extLst>
          </p:cNvPr>
          <p:cNvSpPr/>
          <p:nvPr/>
        </p:nvSpPr>
        <p:spPr>
          <a:xfrm>
            <a:off x="9022102" y="5192193"/>
            <a:ext cx="568665" cy="5998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8BA49F04-4CB8-449D-A02F-0B359AF40346}"/>
              </a:ext>
            </a:extLst>
          </p:cNvPr>
          <p:cNvSpPr/>
          <p:nvPr/>
        </p:nvSpPr>
        <p:spPr>
          <a:xfrm>
            <a:off x="9022102" y="3402093"/>
            <a:ext cx="29546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ja-JP" altLang="en-US" sz="24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飼い主に話しかけて</a:t>
            </a:r>
            <a:endParaRPr kumimoji="1" lang="en-US" altLang="ja-JP" sz="24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sz="24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ポイントゲット</a:t>
            </a:r>
          </a:p>
        </p:txBody>
      </p:sp>
      <p:pic>
        <p:nvPicPr>
          <p:cNvPr id="2054" name="Picture 6" descr="猫と男の子のイラスト（ペット）">
            <a:extLst>
              <a:ext uri="{FF2B5EF4-FFF2-40B4-BE49-F238E27FC236}">
                <a16:creationId xmlns:a16="http://schemas.microsoft.com/office/drawing/2014/main" id="{68D7C043-64D2-4D0F-BADE-AC0924F10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9689" y="4454708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4916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>
            <a:extLst>
              <a:ext uri="{FF2B5EF4-FFF2-40B4-BE49-F238E27FC236}">
                <a16:creationId xmlns:a16="http://schemas.microsoft.com/office/drawing/2014/main" id="{9B1AB823-CFA8-4C21-93E2-491FFC23AA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08447" y="0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73376CE5-6893-4F7D-9A4D-E5FD834592F2}"/>
              </a:ext>
            </a:extLst>
          </p:cNvPr>
          <p:cNvSpPr/>
          <p:nvPr/>
        </p:nvSpPr>
        <p:spPr>
          <a:xfrm>
            <a:off x="8334639" y="85806"/>
            <a:ext cx="3508963" cy="3329020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20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9D7E9E1-CB30-4B27-8BFC-804552CB819B}"/>
              </a:ext>
            </a:extLst>
          </p:cNvPr>
          <p:cNvSpPr txBox="1"/>
          <p:nvPr/>
        </p:nvSpPr>
        <p:spPr>
          <a:xfrm>
            <a:off x="397500" y="1560705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犯罪者は３種類＋猫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3EAF4D3-1848-4027-AC35-77428661CF21}"/>
              </a:ext>
            </a:extLst>
          </p:cNvPr>
          <p:cNvSpPr txBox="1"/>
          <p:nvPr/>
        </p:nvSpPr>
        <p:spPr>
          <a:xfrm>
            <a:off x="397500" y="2145480"/>
            <a:ext cx="63401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逮捕しにくさでポイントが上がる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8BEE3665-080A-4221-A787-4E9A4EF65D51}"/>
              </a:ext>
            </a:extLst>
          </p:cNvPr>
          <p:cNvSpPr txBox="1"/>
          <p:nvPr/>
        </p:nvSpPr>
        <p:spPr>
          <a:xfrm>
            <a:off x="0" y="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捕獲対象</a:t>
            </a: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7D688BEF-0334-44DE-850F-D24588B2E9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55" t="27922"/>
          <a:stretch/>
        </p:blipFill>
        <p:spPr>
          <a:xfrm>
            <a:off x="8524305" y="989274"/>
            <a:ext cx="3216882" cy="2135005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ED30FBD-91D1-4315-B2A0-BE4F4309CEA4}"/>
              </a:ext>
            </a:extLst>
          </p:cNvPr>
          <p:cNvSpPr txBox="1"/>
          <p:nvPr/>
        </p:nvSpPr>
        <p:spPr>
          <a:xfrm>
            <a:off x="8762341" y="230003"/>
            <a:ext cx="30812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犯行内容：信号無視</a:t>
            </a:r>
            <a:endParaRPr kumimoji="1" lang="en-US" altLang="ja-JP" sz="20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9EFBC2E7-3F57-465E-B02E-04AB74ABD074}"/>
              </a:ext>
            </a:extLst>
          </p:cNvPr>
          <p:cNvSpPr/>
          <p:nvPr/>
        </p:nvSpPr>
        <p:spPr>
          <a:xfrm>
            <a:off x="8319647" y="3515547"/>
            <a:ext cx="3508963" cy="3256647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936C931B-0D87-4496-A451-142D53103F4B}"/>
              </a:ext>
            </a:extLst>
          </p:cNvPr>
          <p:cNvSpPr/>
          <p:nvPr/>
        </p:nvSpPr>
        <p:spPr>
          <a:xfrm>
            <a:off x="144155" y="3510989"/>
            <a:ext cx="7850227" cy="3256647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3CBE752F-F611-41F0-9C2C-0E2E215090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22" r="38031"/>
          <a:stretch/>
        </p:blipFill>
        <p:spPr>
          <a:xfrm>
            <a:off x="1041247" y="4430970"/>
            <a:ext cx="6004570" cy="2243468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7C0452B-C54B-49C9-B81A-E60DF9291D57}"/>
              </a:ext>
            </a:extLst>
          </p:cNvPr>
          <p:cNvSpPr txBox="1"/>
          <p:nvPr/>
        </p:nvSpPr>
        <p:spPr>
          <a:xfrm>
            <a:off x="475382" y="3618659"/>
            <a:ext cx="6853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犯行内容：信号無視・ポイ捨て</a:t>
            </a:r>
            <a:endParaRPr kumimoji="1" lang="en-US" altLang="ja-JP" sz="32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C658215-A711-475F-B8A3-B96F2155246C}"/>
              </a:ext>
            </a:extLst>
          </p:cNvPr>
          <p:cNvSpPr txBox="1"/>
          <p:nvPr/>
        </p:nvSpPr>
        <p:spPr>
          <a:xfrm>
            <a:off x="9075345" y="3580475"/>
            <a:ext cx="20275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犯行内容：迷子</a:t>
            </a:r>
            <a:endParaRPr kumimoji="1" lang="en-US" altLang="ja-JP" sz="2000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pic>
        <p:nvPicPr>
          <p:cNvPr id="20" name="Picture 4" descr="三毛猫のイラスト | かわいいフリー素材集 いらすとや">
            <a:extLst>
              <a:ext uri="{FF2B5EF4-FFF2-40B4-BE49-F238E27FC236}">
                <a16:creationId xmlns:a16="http://schemas.microsoft.com/office/drawing/2014/main" id="{E4027EE3-E112-4DDF-BC56-06EC71637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3553" y="4207843"/>
            <a:ext cx="1133243" cy="1281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3ECDC7F-6392-48DF-BB08-9C54A0FC9660}"/>
              </a:ext>
            </a:extLst>
          </p:cNvPr>
          <p:cNvSpPr txBox="1"/>
          <p:nvPr/>
        </p:nvSpPr>
        <p:spPr>
          <a:xfrm>
            <a:off x="8639765" y="5656932"/>
            <a:ext cx="27238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1</a:t>
            </a:r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発で捕まえられる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逃げるときすごく早い</a:t>
            </a:r>
            <a:endParaRPr kumimoji="1" lang="en-US" altLang="ja-JP" dirty="0">
              <a:ln>
                <a:solidFill>
                  <a:sysClr val="windowText" lastClr="000000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pPr algn="ctr"/>
            <a:r>
              <a:rPr kumimoji="1" lang="ja-JP" altLang="en-US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歩いて近づけば逃げない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F749ACD-B082-4EB3-84A1-B2E26C7C27BE}"/>
              </a:ext>
            </a:extLst>
          </p:cNvPr>
          <p:cNvSpPr txBox="1"/>
          <p:nvPr/>
        </p:nvSpPr>
        <p:spPr>
          <a:xfrm>
            <a:off x="1041247" y="4176197"/>
            <a:ext cx="924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1pt</a:t>
            </a:r>
            <a:endParaRPr kumimoji="1" lang="ja-JP" alt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6AC7B07-D7AE-4852-8EA7-FF0ADA7254D9}"/>
              </a:ext>
            </a:extLst>
          </p:cNvPr>
          <p:cNvSpPr txBox="1"/>
          <p:nvPr/>
        </p:nvSpPr>
        <p:spPr>
          <a:xfrm>
            <a:off x="3813388" y="4189816"/>
            <a:ext cx="924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3pt</a:t>
            </a:r>
            <a:endParaRPr kumimoji="1" lang="ja-JP" alt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BFEB703-C8C4-4733-BCCF-9818B2A74E7E}"/>
              </a:ext>
            </a:extLst>
          </p:cNvPr>
          <p:cNvSpPr txBox="1"/>
          <p:nvPr/>
        </p:nvSpPr>
        <p:spPr>
          <a:xfrm>
            <a:off x="8617346" y="1057403"/>
            <a:ext cx="1269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10pt</a:t>
            </a:r>
            <a:endParaRPr kumimoji="1" lang="ja-JP" alt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27196F4E-F363-4693-B4F8-D393814B8CAF}"/>
              </a:ext>
            </a:extLst>
          </p:cNvPr>
          <p:cNvSpPr txBox="1"/>
          <p:nvPr/>
        </p:nvSpPr>
        <p:spPr>
          <a:xfrm>
            <a:off x="8936739" y="4156021"/>
            <a:ext cx="812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5pt</a:t>
            </a:r>
            <a:endParaRPr kumimoji="1" lang="ja-JP" alt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4B73AE8-DE04-499F-A54F-0D642FE28F9D}"/>
              </a:ext>
            </a:extLst>
          </p:cNvPr>
          <p:cNvSpPr txBox="1"/>
          <p:nvPr/>
        </p:nvSpPr>
        <p:spPr>
          <a:xfrm>
            <a:off x="452812" y="953707"/>
            <a:ext cx="8176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ln>
                  <a:solidFill>
                    <a:sysClr val="windowText" lastClr="000000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制限時間内に多くの犯罪者を捕獲しよう</a:t>
            </a:r>
          </a:p>
        </p:txBody>
      </p:sp>
    </p:spTree>
    <p:extLst>
      <p:ext uri="{BB962C8B-B14F-4D97-AF65-F5344CB8AC3E}">
        <p14:creationId xmlns:p14="http://schemas.microsoft.com/office/powerpoint/2010/main" val="1077819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5">
            <a:extLst>
              <a:ext uri="{FF2B5EF4-FFF2-40B4-BE49-F238E27FC236}">
                <a16:creationId xmlns:a16="http://schemas.microsoft.com/office/drawing/2014/main" id="{3F70B24E-0F1F-4362-B388-397A607B68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5257" y="0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24" name="四角形: 角を丸くする 23">
            <a:extLst>
              <a:ext uri="{FF2B5EF4-FFF2-40B4-BE49-F238E27FC236}">
                <a16:creationId xmlns:a16="http://schemas.microsoft.com/office/drawing/2014/main" id="{7A800E86-6AE8-4137-9953-07D44332E908}"/>
              </a:ext>
            </a:extLst>
          </p:cNvPr>
          <p:cNvSpPr/>
          <p:nvPr/>
        </p:nvSpPr>
        <p:spPr>
          <a:xfrm>
            <a:off x="64315" y="4295163"/>
            <a:ext cx="12063369" cy="2309859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426236B1-BE4E-48CF-8489-1B6C002BA7D1}"/>
              </a:ext>
            </a:extLst>
          </p:cNvPr>
          <p:cNvSpPr/>
          <p:nvPr/>
        </p:nvSpPr>
        <p:spPr>
          <a:xfrm>
            <a:off x="47422" y="572734"/>
            <a:ext cx="12063369" cy="3512424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0EAF2BD-90CD-49ED-BD5D-1FE2E58F4595}"/>
              </a:ext>
            </a:extLst>
          </p:cNvPr>
          <p:cNvSpPr txBox="1"/>
          <p:nvPr/>
        </p:nvSpPr>
        <p:spPr>
          <a:xfrm>
            <a:off x="47422" y="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ゲーム内容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837BEA1-2FD0-43C5-88E9-E59C77AA968E}"/>
              </a:ext>
            </a:extLst>
          </p:cNvPr>
          <p:cNvSpPr txBox="1"/>
          <p:nvPr/>
        </p:nvSpPr>
        <p:spPr>
          <a:xfrm>
            <a:off x="413899" y="4953190"/>
            <a:ext cx="41748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・銃声を聞くと逃げ出す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B22B41A-A0DB-4540-B15B-289E79FA21DF}"/>
              </a:ext>
            </a:extLst>
          </p:cNvPr>
          <p:cNvSpPr txBox="1"/>
          <p:nvPr/>
        </p:nvSpPr>
        <p:spPr>
          <a:xfrm>
            <a:off x="413899" y="5511974"/>
            <a:ext cx="844333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・銃を構えた状態の警官を視界に入れたら逃げ出す</a:t>
            </a:r>
            <a:endParaRPr kumimoji="1" lang="en-US" altLang="ja-JP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　</a:t>
            </a:r>
            <a:r>
              <a:rPr kumimoji="1" lang="en-US" altLang="ja-JP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(</a:t>
            </a:r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猫は逃げない</a:t>
            </a:r>
            <a:r>
              <a:rPr kumimoji="1" lang="en-US" altLang="ja-JP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)</a:t>
            </a:r>
            <a:endParaRPr kumimoji="1" lang="ja-JP" altLang="en-US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95524B25-01C1-4EA7-98C7-32BD29C598E0}"/>
              </a:ext>
            </a:extLst>
          </p:cNvPr>
          <p:cNvSpPr txBox="1"/>
          <p:nvPr/>
        </p:nvSpPr>
        <p:spPr>
          <a:xfrm>
            <a:off x="642846" y="4523476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ババア以外の犯罪者共通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1E3EA0B6-A94C-4FCF-BB41-DCF439E2004B}"/>
              </a:ext>
            </a:extLst>
          </p:cNvPr>
          <p:cNvSpPr txBox="1"/>
          <p:nvPr/>
        </p:nvSpPr>
        <p:spPr>
          <a:xfrm>
            <a:off x="603585" y="65462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犯罪者の行動</a:t>
            </a:r>
            <a:endParaRPr kumimoji="1" lang="en-US" altLang="ja-JP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DBD2AD9-530C-4901-B1DC-1A1BB6EEA145}"/>
              </a:ext>
            </a:extLst>
          </p:cNvPr>
          <p:cNvSpPr txBox="1"/>
          <p:nvPr/>
        </p:nvSpPr>
        <p:spPr>
          <a:xfrm>
            <a:off x="51470" y="1084341"/>
            <a:ext cx="86406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・犯罪者が赤信号で止まった場合</a:t>
            </a:r>
            <a:r>
              <a:rPr kumimoji="1" lang="en-US" altLang="ja-JP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2</a:t>
            </a:r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回に一回の確率で</a:t>
            </a:r>
            <a:endParaRPr kumimoji="1" lang="en-US" altLang="ja-JP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　信号無視をする。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FDA2D7D-0EEA-4D0A-800A-C0874FDC720B}"/>
              </a:ext>
            </a:extLst>
          </p:cNvPr>
          <p:cNvSpPr txBox="1"/>
          <p:nvPr/>
        </p:nvSpPr>
        <p:spPr>
          <a:xfrm>
            <a:off x="51469" y="2105275"/>
            <a:ext cx="95652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・プレイヤーカメラに写っている犯罪者が</a:t>
            </a:r>
            <a:endParaRPr kumimoji="1" lang="en-US" altLang="ja-JP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　銃声を聞いたら町の外にまで走って逃げてしまうので</a:t>
            </a:r>
            <a:endParaRPr kumimoji="1" lang="en-US" altLang="ja-JP" sz="28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8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　犯罪者を追いかけよう。</a:t>
            </a:r>
          </a:p>
        </p:txBody>
      </p:sp>
      <p:pic>
        <p:nvPicPr>
          <p:cNvPr id="1026" name="Picture 2" descr="逃げている男性のイラスト | かわいいフリー素材集 いらすとや">
            <a:extLst>
              <a:ext uri="{FF2B5EF4-FFF2-40B4-BE49-F238E27FC236}">
                <a16:creationId xmlns:a16="http://schemas.microsoft.com/office/drawing/2014/main" id="{8FD93681-EBC6-4377-A5EC-8E071D8D9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6345" y="2454924"/>
            <a:ext cx="1185688" cy="137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図 24">
            <a:extLst>
              <a:ext uri="{FF2B5EF4-FFF2-40B4-BE49-F238E27FC236}">
                <a16:creationId xmlns:a16="http://schemas.microsoft.com/office/drawing/2014/main" id="{87706B4C-AD4B-4F70-B48F-EC6B21D9AC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7080" y="705439"/>
            <a:ext cx="1989575" cy="1490261"/>
          </a:xfrm>
          <a:prstGeom prst="rect">
            <a:avLst/>
          </a:prstGeom>
        </p:spPr>
      </p:pic>
      <p:pic>
        <p:nvPicPr>
          <p:cNvPr id="1028" name="Picture 4" descr="犯人を取り押さえる警察官のイラスト | かわいいフリー素材集 いらすとや">
            <a:extLst>
              <a:ext uri="{FF2B5EF4-FFF2-40B4-BE49-F238E27FC236}">
                <a16:creationId xmlns:a16="http://schemas.microsoft.com/office/drawing/2014/main" id="{8DD1CC19-765E-44C4-8BD6-ED08893D0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6969" y="4667553"/>
            <a:ext cx="1617713" cy="1617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177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5BFFAC59-7735-4A2C-85F2-E45BBA8F7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5257" y="0"/>
            <a:ext cx="7206305" cy="6858000"/>
          </a:xfrm>
          <a:prstGeom prst="rect">
            <a:avLst/>
          </a:prstGeom>
          <a:solidFill>
            <a:schemeClr val="bg1">
              <a:lumMod val="65000"/>
              <a:lumOff val="35000"/>
              <a:alpha val="0"/>
            </a:schemeClr>
          </a:solidFill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softEdge rad="0"/>
          </a:effectLst>
        </p:spPr>
      </p:pic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8210CD4E-84F9-4D46-BD2F-57E1EF04BC68}"/>
              </a:ext>
            </a:extLst>
          </p:cNvPr>
          <p:cNvSpPr/>
          <p:nvPr/>
        </p:nvSpPr>
        <p:spPr>
          <a:xfrm>
            <a:off x="-4140" y="1224793"/>
            <a:ext cx="12063369" cy="5209563"/>
          </a:xfrm>
          <a:prstGeom prst="roundRect">
            <a:avLst/>
          </a:prstGeom>
          <a:solidFill>
            <a:srgbClr val="838485">
              <a:alpha val="50196"/>
            </a:srgb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3001D524-04A5-4B27-9A43-2544E07482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18"/>
          <a:stretch/>
        </p:blipFill>
        <p:spPr>
          <a:xfrm>
            <a:off x="7535568" y="2898179"/>
            <a:ext cx="4301038" cy="3016513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9246A7C-AB72-4935-A7C8-A98ED2EDB5FA}"/>
              </a:ext>
            </a:extLst>
          </p:cNvPr>
          <p:cNvSpPr txBox="1"/>
          <p:nvPr/>
        </p:nvSpPr>
        <p:spPr>
          <a:xfrm>
            <a:off x="332251" y="167780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レッドタイム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94A3BC5-4588-47A9-B627-71733CB0DC4D}"/>
              </a:ext>
            </a:extLst>
          </p:cNvPr>
          <p:cNvSpPr txBox="1"/>
          <p:nvPr/>
        </p:nvSpPr>
        <p:spPr>
          <a:xfrm>
            <a:off x="196002" y="2100250"/>
            <a:ext cx="72063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残り</a:t>
            </a:r>
            <a:r>
              <a:rPr kumimoji="1" lang="en-US" altLang="ja-JP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5</a:t>
            </a:r>
            <a:r>
              <a:rPr kumimoji="1"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分を過ぎたら２分間</a:t>
            </a:r>
            <a:endParaRPr kumimoji="1" lang="en-US" altLang="ja-JP" sz="20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町全体が赤信号になり、信号無視する人とポイ捨てする人が２倍に増える</a:t>
            </a:r>
            <a:r>
              <a:rPr kumimoji="1" lang="en-US" altLang="ja-JP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(</a:t>
            </a:r>
            <a:r>
              <a:rPr kumimoji="1"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ボーナスタイム</a:t>
            </a:r>
            <a:r>
              <a:rPr kumimoji="1" lang="en-US" altLang="ja-JP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)</a:t>
            </a:r>
            <a:endParaRPr kumimoji="1" lang="ja-JP" altLang="en-US" sz="20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A1B9D3A-EB85-49DD-B678-45CCB9ABE874}"/>
              </a:ext>
            </a:extLst>
          </p:cNvPr>
          <p:cNvSpPr txBox="1"/>
          <p:nvPr/>
        </p:nvSpPr>
        <p:spPr>
          <a:xfrm>
            <a:off x="196002" y="3507214"/>
            <a:ext cx="6086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この時、車や歩行者は通常通り信号で全員止まるが</a:t>
            </a:r>
            <a:endParaRPr kumimoji="1" lang="en-US" altLang="ja-JP" sz="2000" dirty="0">
              <a:ln>
                <a:solidFill>
                  <a:schemeClr val="bg1"/>
                </a:solidFill>
              </a:ln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  <a:p>
            <a:r>
              <a:rPr kumimoji="1" lang="en-US" altLang="ja-JP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Player</a:t>
            </a:r>
            <a:r>
              <a:rPr kumimoji="1" lang="ja-JP" altLang="en-US" sz="2000" dirty="0">
                <a:ln>
                  <a:solidFill>
                    <a:schemeClr val="bg1"/>
                  </a:solidFill>
                </a:ln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はこの時だけいくらでも信号無視をできる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69C7AF6-8AAA-4CED-8BE5-0FF7E21D5FA7}"/>
              </a:ext>
            </a:extLst>
          </p:cNvPr>
          <p:cNvSpPr txBox="1"/>
          <p:nvPr/>
        </p:nvSpPr>
        <p:spPr>
          <a:xfrm>
            <a:off x="355394" y="4473553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n>
                  <a:solidFill>
                    <a:schemeClr val="bg1"/>
                  </a:solidFill>
                </a:ln>
                <a:solidFill>
                  <a:srgbClr val="FF0000"/>
                </a:solidFill>
                <a:latin typeface="源ノ角ゴシック Code JP H" panose="020B0A00000000000000" pitchFamily="34" charset="-128"/>
                <a:ea typeface="源ノ角ゴシック Code JP H" panose="020B0A00000000000000" pitchFamily="34" charset="-128"/>
              </a:rPr>
              <a:t>町全体が赤い雰囲気に包まれる</a:t>
            </a:r>
            <a:endParaRPr kumimoji="1" lang="en-US" altLang="ja-JP" sz="3200" dirty="0">
              <a:ln>
                <a:solidFill>
                  <a:schemeClr val="bg1"/>
                </a:solidFill>
              </a:ln>
              <a:solidFill>
                <a:srgbClr val="FF0000"/>
              </a:solidFill>
              <a:latin typeface="源ノ角ゴシック Code JP H" panose="020B0A00000000000000" pitchFamily="34" charset="-128"/>
              <a:ea typeface="源ノ角ゴシック Code JP H" panose="020B0A00000000000000" pitchFamily="34" charset="-128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595A3AA9-C0EB-4518-82D4-264FBA23E5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8865" y="3597658"/>
            <a:ext cx="2252698" cy="233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183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570FC7A6FE754040A300FCF536A998F2" ma:contentTypeVersion="11" ma:contentTypeDescription="新しいドキュメントを作成します。" ma:contentTypeScope="" ma:versionID="c5a97bb2b6dbb6a611e39f323b1129d7">
  <xsd:schema xmlns:xsd="http://www.w3.org/2001/XMLSchema" xmlns:xs="http://www.w3.org/2001/XMLSchema" xmlns:p="http://schemas.microsoft.com/office/2006/metadata/properties" xmlns:ns3="1d6ab10a-40de-49b8-bf57-e7445c3d9db3" xmlns:ns4="7cd07669-f7e4-4811-9af0-01eecff77126" targetNamespace="http://schemas.microsoft.com/office/2006/metadata/properties" ma:root="true" ma:fieldsID="3533e4d802fbf510eca1d53d771954ae" ns3:_="" ns4:_="">
    <xsd:import namespace="1d6ab10a-40de-49b8-bf57-e7445c3d9db3"/>
    <xsd:import namespace="7cd07669-f7e4-4811-9af0-01eecff7712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6ab10a-40de-49b8-bf57-e7445c3d9d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d07669-f7e4-4811-9af0-01eecff77126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共有のヒントのハッシュ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ED418C-5E65-4A6D-A163-9880DD87AD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d6ab10a-40de-49b8-bf57-e7445c3d9db3"/>
    <ds:schemaRef ds:uri="7cd07669-f7e4-4811-9af0-01eecff7712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1F8653C-71D3-4534-AAE6-AF9E9A05EF80}">
  <ds:schemaRefs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elements/1.1/"/>
    <ds:schemaRef ds:uri="7cd07669-f7e4-4811-9af0-01eecff77126"/>
    <ds:schemaRef ds:uri="1d6ab10a-40de-49b8-bf57-e7445c3d9db3"/>
    <ds:schemaRef ds:uri="http://schemas.microsoft.com/office/infopath/2007/PartnerControls"/>
    <ds:schemaRef ds:uri="http://purl.org/dc/dcmitype/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CBE12A1-8B27-43C9-A76C-424D07A0B42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1231</TotalTime>
  <Words>669</Words>
  <Application>Microsoft Office PowerPoint</Application>
  <PresentationFormat>ワイド画面</PresentationFormat>
  <Paragraphs>121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20" baseType="lpstr">
      <vt:lpstr>HGP創英角ｺﾞｼｯｸUB</vt:lpstr>
      <vt:lpstr>HGP明朝E</vt:lpstr>
      <vt:lpstr>源ノ角ゴシック Code JP H</vt:lpstr>
      <vt:lpstr>游ゴシック</vt:lpstr>
      <vt:lpstr>游ゴシック Light</vt:lpstr>
      <vt:lpstr>Arial</vt:lpstr>
      <vt:lpstr>Calibri</vt:lpstr>
      <vt:lpstr>Calibri Light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白石 拓海</dc:creator>
  <cp:lastModifiedBy>白石 拓海</cp:lastModifiedBy>
  <cp:revision>65</cp:revision>
  <dcterms:created xsi:type="dcterms:W3CDTF">2022-07-07T01:44:24Z</dcterms:created>
  <dcterms:modified xsi:type="dcterms:W3CDTF">2022-10-20T05:24:08Z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0x010100570FC7A6FE754040A300FCF536A998F2</vt:lpwstr>
  </property>
</Properties>
</file>

<file path=docProps/thumbnail.jpeg>
</file>